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loud" panose="020B0604020202020204" charset="0"/>
      <p:regular r:id="rId20"/>
    </p:embeddedFont>
    <p:embeddedFont>
      <p:font typeface="Cloud Bold" panose="020B0604020202020204" charset="0"/>
      <p:regular r:id="rId21"/>
    </p:embeddedFont>
    <p:embeddedFont>
      <p:font typeface="More Sugar" panose="020B0604020202020204" charset="0"/>
      <p:regular r:id="rId22"/>
    </p:embeddedFont>
    <p:embeddedFont>
      <p:font typeface="Telegraf" panose="020B0604020202020204" charset="0"/>
      <p:regular r:id="rId23"/>
    </p:embeddedFont>
    <p:embeddedFont>
      <p:font typeface="Telegraf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86" y="8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2.sv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svg"/><Relationship Id="rId3" Type="http://schemas.openxmlformats.org/officeDocument/2006/relationships/image" Target="../media/image76.sv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image" Target="../media/image86.svg"/><Relationship Id="rId2" Type="http://schemas.openxmlformats.org/officeDocument/2006/relationships/image" Target="../media/image75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2.svg"/><Relationship Id="rId5" Type="http://schemas.openxmlformats.org/officeDocument/2006/relationships/image" Target="../media/image2.svg"/><Relationship Id="rId15" Type="http://schemas.openxmlformats.org/officeDocument/2006/relationships/image" Target="../media/image84.svg"/><Relationship Id="rId10" Type="http://schemas.openxmlformats.org/officeDocument/2006/relationships/image" Target="../media/image8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5.svg"/><Relationship Id="rId5" Type="http://schemas.openxmlformats.org/officeDocument/2006/relationships/image" Target="../media/image30.sv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90738" y="732155"/>
            <a:ext cx="4147185" cy="1254413"/>
            <a:chOff x="0" y="0"/>
            <a:chExt cx="5529580" cy="1672551"/>
          </a:xfrm>
        </p:grpSpPr>
        <p:sp>
          <p:nvSpPr>
            <p:cNvPr id="3" name="Freeform 3"/>
            <p:cNvSpPr/>
            <p:nvPr/>
          </p:nvSpPr>
          <p:spPr>
            <a:xfrm>
              <a:off x="48260" y="96919"/>
              <a:ext cx="5431790" cy="1520249"/>
            </a:xfrm>
            <a:custGeom>
              <a:avLst/>
              <a:gdLst/>
              <a:ahLst/>
              <a:cxnLst/>
              <a:rect l="l" t="t" r="r" b="b"/>
              <a:pathLst>
                <a:path w="5431790" h="1520249">
                  <a:moveTo>
                    <a:pt x="278130" y="13846"/>
                  </a:moveTo>
                  <a:cubicBezTo>
                    <a:pt x="1156970" y="35999"/>
                    <a:pt x="1191260" y="85843"/>
                    <a:pt x="1374140" y="107996"/>
                  </a:cubicBezTo>
                  <a:cubicBezTo>
                    <a:pt x="1963420" y="177224"/>
                    <a:pt x="4754880" y="0"/>
                    <a:pt x="5109210" y="60921"/>
                  </a:cubicBezTo>
                  <a:cubicBezTo>
                    <a:pt x="5167630" y="71998"/>
                    <a:pt x="5179060" y="74767"/>
                    <a:pt x="5210810" y="96920"/>
                  </a:cubicBezTo>
                  <a:cubicBezTo>
                    <a:pt x="5243830" y="121842"/>
                    <a:pt x="5275580" y="157840"/>
                    <a:pt x="5303520" y="204916"/>
                  </a:cubicBezTo>
                  <a:cubicBezTo>
                    <a:pt x="5330190" y="249222"/>
                    <a:pt x="5355590" y="307373"/>
                    <a:pt x="5374640" y="368294"/>
                  </a:cubicBezTo>
                  <a:cubicBezTo>
                    <a:pt x="5393690" y="429215"/>
                    <a:pt x="5408930" y="503981"/>
                    <a:pt x="5417820" y="573209"/>
                  </a:cubicBezTo>
                  <a:cubicBezTo>
                    <a:pt x="5427980" y="645206"/>
                    <a:pt x="5431790" y="725511"/>
                    <a:pt x="5429250" y="800277"/>
                  </a:cubicBezTo>
                  <a:cubicBezTo>
                    <a:pt x="5427980" y="875044"/>
                    <a:pt x="5420360" y="952579"/>
                    <a:pt x="5407660" y="1021807"/>
                  </a:cubicBezTo>
                  <a:cubicBezTo>
                    <a:pt x="5394960" y="1091035"/>
                    <a:pt x="5375910" y="1160263"/>
                    <a:pt x="5353050" y="1215646"/>
                  </a:cubicBezTo>
                  <a:cubicBezTo>
                    <a:pt x="5331460" y="1273797"/>
                    <a:pt x="5303520" y="1323642"/>
                    <a:pt x="5274310" y="1362409"/>
                  </a:cubicBezTo>
                  <a:cubicBezTo>
                    <a:pt x="5245100" y="1401177"/>
                    <a:pt x="5210810" y="1431638"/>
                    <a:pt x="5177790" y="1445483"/>
                  </a:cubicBezTo>
                  <a:cubicBezTo>
                    <a:pt x="5144770" y="1462098"/>
                    <a:pt x="5107940" y="1467636"/>
                    <a:pt x="5073650" y="1459329"/>
                  </a:cubicBezTo>
                  <a:cubicBezTo>
                    <a:pt x="5039360" y="1451021"/>
                    <a:pt x="5005070" y="1428868"/>
                    <a:pt x="4973320" y="1398408"/>
                  </a:cubicBezTo>
                  <a:cubicBezTo>
                    <a:pt x="4942840" y="1367948"/>
                    <a:pt x="4912360" y="1323642"/>
                    <a:pt x="4886960" y="1271028"/>
                  </a:cubicBezTo>
                  <a:cubicBezTo>
                    <a:pt x="4862830" y="1218415"/>
                    <a:pt x="4839970" y="1157494"/>
                    <a:pt x="4824730" y="1091035"/>
                  </a:cubicBezTo>
                  <a:cubicBezTo>
                    <a:pt x="4808220" y="1024576"/>
                    <a:pt x="4796790" y="949810"/>
                    <a:pt x="4791710" y="875044"/>
                  </a:cubicBezTo>
                  <a:cubicBezTo>
                    <a:pt x="4785360" y="803046"/>
                    <a:pt x="4785360" y="722742"/>
                    <a:pt x="4791710" y="647975"/>
                  </a:cubicBezTo>
                  <a:cubicBezTo>
                    <a:pt x="4796790" y="575978"/>
                    <a:pt x="4808220" y="498443"/>
                    <a:pt x="4824730" y="434753"/>
                  </a:cubicBezTo>
                  <a:cubicBezTo>
                    <a:pt x="4839970" y="368294"/>
                    <a:pt x="4862830" y="304604"/>
                    <a:pt x="4886960" y="251991"/>
                  </a:cubicBezTo>
                  <a:cubicBezTo>
                    <a:pt x="4912360" y="202146"/>
                    <a:pt x="4942840" y="157840"/>
                    <a:pt x="4973320" y="124611"/>
                  </a:cubicBezTo>
                  <a:cubicBezTo>
                    <a:pt x="5005070" y="94151"/>
                    <a:pt x="5039360" y="71998"/>
                    <a:pt x="5073650" y="66459"/>
                  </a:cubicBezTo>
                  <a:cubicBezTo>
                    <a:pt x="5107940" y="58152"/>
                    <a:pt x="5144770" y="60921"/>
                    <a:pt x="5177790" y="77536"/>
                  </a:cubicBezTo>
                  <a:cubicBezTo>
                    <a:pt x="5210810" y="94151"/>
                    <a:pt x="5245100" y="121842"/>
                    <a:pt x="5274310" y="160610"/>
                  </a:cubicBezTo>
                  <a:cubicBezTo>
                    <a:pt x="5303520" y="199377"/>
                    <a:pt x="5331460" y="251991"/>
                    <a:pt x="5354320" y="307373"/>
                  </a:cubicBezTo>
                  <a:cubicBezTo>
                    <a:pt x="5375910" y="365525"/>
                    <a:pt x="5394960" y="434753"/>
                    <a:pt x="5407660" y="503981"/>
                  </a:cubicBezTo>
                  <a:cubicBezTo>
                    <a:pt x="5420360" y="573209"/>
                    <a:pt x="5427980" y="650745"/>
                    <a:pt x="5429250" y="725511"/>
                  </a:cubicBezTo>
                  <a:cubicBezTo>
                    <a:pt x="5431790" y="797508"/>
                    <a:pt x="5427980" y="877813"/>
                    <a:pt x="5417820" y="949810"/>
                  </a:cubicBezTo>
                  <a:cubicBezTo>
                    <a:pt x="5408930" y="1021807"/>
                    <a:pt x="5393690" y="1093804"/>
                    <a:pt x="5374640" y="1154725"/>
                  </a:cubicBezTo>
                  <a:cubicBezTo>
                    <a:pt x="5355590" y="1218415"/>
                    <a:pt x="5330190" y="1276567"/>
                    <a:pt x="5303520" y="1320873"/>
                  </a:cubicBezTo>
                  <a:cubicBezTo>
                    <a:pt x="5275580" y="1365179"/>
                    <a:pt x="5243830" y="1403946"/>
                    <a:pt x="5210810" y="1426099"/>
                  </a:cubicBezTo>
                  <a:cubicBezTo>
                    <a:pt x="5179060" y="1451021"/>
                    <a:pt x="5167630" y="1453791"/>
                    <a:pt x="5109210" y="1462098"/>
                  </a:cubicBezTo>
                  <a:cubicBezTo>
                    <a:pt x="4768850" y="1520250"/>
                    <a:pt x="2127250" y="1439945"/>
                    <a:pt x="1615440" y="1420561"/>
                  </a:cubicBezTo>
                  <a:cubicBezTo>
                    <a:pt x="1471930" y="1415023"/>
                    <a:pt x="1436370" y="1420561"/>
                    <a:pt x="1339850" y="1403946"/>
                  </a:cubicBezTo>
                  <a:cubicBezTo>
                    <a:pt x="1233170" y="1381793"/>
                    <a:pt x="1111250" y="1320873"/>
                    <a:pt x="1003300" y="1293181"/>
                  </a:cubicBezTo>
                  <a:cubicBezTo>
                    <a:pt x="905510" y="1271028"/>
                    <a:pt x="828040" y="1259952"/>
                    <a:pt x="720090" y="1246106"/>
                  </a:cubicBezTo>
                  <a:cubicBezTo>
                    <a:pt x="575310" y="1229492"/>
                    <a:pt x="320040" y="1273797"/>
                    <a:pt x="212090" y="1210108"/>
                  </a:cubicBezTo>
                  <a:cubicBezTo>
                    <a:pt x="156210" y="1179647"/>
                    <a:pt x="123190" y="1124265"/>
                    <a:pt x="93980" y="1077190"/>
                  </a:cubicBezTo>
                  <a:cubicBezTo>
                    <a:pt x="73660" y="1041191"/>
                    <a:pt x="62230" y="1005193"/>
                    <a:pt x="49530" y="966425"/>
                  </a:cubicBezTo>
                  <a:cubicBezTo>
                    <a:pt x="36830" y="927657"/>
                    <a:pt x="25400" y="891658"/>
                    <a:pt x="17780" y="836276"/>
                  </a:cubicBezTo>
                  <a:cubicBezTo>
                    <a:pt x="7620" y="761510"/>
                    <a:pt x="0" y="628592"/>
                    <a:pt x="2540" y="548287"/>
                  </a:cubicBezTo>
                  <a:cubicBezTo>
                    <a:pt x="3810" y="492904"/>
                    <a:pt x="7620" y="456906"/>
                    <a:pt x="17780" y="407062"/>
                  </a:cubicBezTo>
                  <a:cubicBezTo>
                    <a:pt x="33020" y="335064"/>
                    <a:pt x="68580" y="224299"/>
                    <a:pt x="93980" y="166148"/>
                  </a:cubicBezTo>
                  <a:cubicBezTo>
                    <a:pt x="111760" y="127380"/>
                    <a:pt x="125730" y="107996"/>
                    <a:pt x="149860" y="83074"/>
                  </a:cubicBezTo>
                  <a:cubicBezTo>
                    <a:pt x="182880" y="52614"/>
                    <a:pt x="278130" y="13846"/>
                    <a:pt x="278130" y="13846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" name="Freeform 4"/>
          <p:cNvSpPr/>
          <p:nvPr/>
        </p:nvSpPr>
        <p:spPr>
          <a:xfrm rot="2364905">
            <a:off x="4320907" y="1131370"/>
            <a:ext cx="9646185" cy="6875099"/>
          </a:xfrm>
          <a:custGeom>
            <a:avLst/>
            <a:gdLst/>
            <a:ahLst/>
            <a:cxnLst/>
            <a:rect l="l" t="t" r="r" b="b"/>
            <a:pathLst>
              <a:path w="9646185" h="6875099">
                <a:moveTo>
                  <a:pt x="0" y="0"/>
                </a:moveTo>
                <a:lnTo>
                  <a:pt x="9646186" y="0"/>
                </a:lnTo>
                <a:lnTo>
                  <a:pt x="9646186" y="6875099"/>
                </a:lnTo>
                <a:lnTo>
                  <a:pt x="0" y="6875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5757259" y="7796212"/>
            <a:ext cx="2530741" cy="2924175"/>
          </a:xfrm>
          <a:custGeom>
            <a:avLst/>
            <a:gdLst/>
            <a:ahLst/>
            <a:cxnLst/>
            <a:rect l="l" t="t" r="r" b="b"/>
            <a:pathLst>
              <a:path w="2530741" h="2924175">
                <a:moveTo>
                  <a:pt x="0" y="0"/>
                </a:moveTo>
                <a:lnTo>
                  <a:pt x="2530741" y="0"/>
                </a:lnTo>
                <a:lnTo>
                  <a:pt x="2530741" y="2924176"/>
                </a:lnTo>
                <a:lnTo>
                  <a:pt x="0" y="292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754169">
            <a:off x="-1371072" y="1977973"/>
            <a:ext cx="4645808" cy="4198121"/>
          </a:xfrm>
          <a:custGeom>
            <a:avLst/>
            <a:gdLst/>
            <a:ahLst/>
            <a:cxnLst/>
            <a:rect l="l" t="t" r="r" b="b"/>
            <a:pathLst>
              <a:path w="4645808" h="4198121">
                <a:moveTo>
                  <a:pt x="0" y="0"/>
                </a:moveTo>
                <a:lnTo>
                  <a:pt x="4645808" y="0"/>
                </a:lnTo>
                <a:lnTo>
                  <a:pt x="4645808" y="4198122"/>
                </a:lnTo>
                <a:lnTo>
                  <a:pt x="0" y="4198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-588218">
            <a:off x="12933735" y="6141241"/>
            <a:ext cx="5868850" cy="5143247"/>
          </a:xfrm>
          <a:custGeom>
            <a:avLst/>
            <a:gdLst/>
            <a:ahLst/>
            <a:cxnLst/>
            <a:rect l="l" t="t" r="r" b="b"/>
            <a:pathLst>
              <a:path w="5868850" h="5143247">
                <a:moveTo>
                  <a:pt x="0" y="0"/>
                </a:moveTo>
                <a:lnTo>
                  <a:pt x="5868850" y="0"/>
                </a:lnTo>
                <a:lnTo>
                  <a:pt x="5868850" y="5143247"/>
                </a:lnTo>
                <a:lnTo>
                  <a:pt x="0" y="5143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1817519" y="2082641"/>
            <a:ext cx="452438" cy="739140"/>
            <a:chOff x="0" y="0"/>
            <a:chExt cx="603250" cy="985520"/>
          </a:xfrm>
        </p:grpSpPr>
        <p:sp>
          <p:nvSpPr>
            <p:cNvPr id="9" name="Freeform 9"/>
            <p:cNvSpPr/>
            <p:nvPr/>
          </p:nvSpPr>
          <p:spPr>
            <a:xfrm>
              <a:off x="50800" y="48260"/>
              <a:ext cx="502920" cy="885190"/>
            </a:xfrm>
            <a:custGeom>
              <a:avLst/>
              <a:gdLst/>
              <a:ahLst/>
              <a:cxnLst/>
              <a:rect l="l" t="t" r="r" b="b"/>
              <a:pathLst>
                <a:path w="502920" h="885190">
                  <a:moveTo>
                    <a:pt x="170180" y="770890"/>
                  </a:moveTo>
                  <a:cubicBezTo>
                    <a:pt x="0" y="201930"/>
                    <a:pt x="60960" y="73660"/>
                    <a:pt x="96520" y="33020"/>
                  </a:cubicBezTo>
                  <a:cubicBezTo>
                    <a:pt x="113030" y="15240"/>
                    <a:pt x="125730" y="13970"/>
                    <a:pt x="146050" y="8890"/>
                  </a:cubicBezTo>
                  <a:cubicBezTo>
                    <a:pt x="175260" y="2540"/>
                    <a:pt x="227330" y="3810"/>
                    <a:pt x="255270" y="12700"/>
                  </a:cubicBezTo>
                  <a:cubicBezTo>
                    <a:pt x="275590" y="17780"/>
                    <a:pt x="288290" y="25400"/>
                    <a:pt x="303530" y="39370"/>
                  </a:cubicBezTo>
                  <a:cubicBezTo>
                    <a:pt x="325120" y="59690"/>
                    <a:pt x="353060" y="97790"/>
                    <a:pt x="361950" y="130810"/>
                  </a:cubicBezTo>
                  <a:cubicBezTo>
                    <a:pt x="369570" y="165100"/>
                    <a:pt x="361950" y="212090"/>
                    <a:pt x="353060" y="240030"/>
                  </a:cubicBezTo>
                  <a:cubicBezTo>
                    <a:pt x="346710" y="259080"/>
                    <a:pt x="335280" y="273050"/>
                    <a:pt x="322580" y="285750"/>
                  </a:cubicBezTo>
                  <a:cubicBezTo>
                    <a:pt x="311150" y="299720"/>
                    <a:pt x="298450" y="312420"/>
                    <a:pt x="279400" y="321310"/>
                  </a:cubicBezTo>
                  <a:cubicBezTo>
                    <a:pt x="254000" y="332740"/>
                    <a:pt x="207010" y="345440"/>
                    <a:pt x="172720" y="341630"/>
                  </a:cubicBezTo>
                  <a:cubicBezTo>
                    <a:pt x="138430" y="336550"/>
                    <a:pt x="100330" y="317500"/>
                    <a:pt x="74930" y="292100"/>
                  </a:cubicBezTo>
                  <a:cubicBezTo>
                    <a:pt x="50800" y="267970"/>
                    <a:pt x="33020" y="223520"/>
                    <a:pt x="27940" y="194310"/>
                  </a:cubicBezTo>
                  <a:cubicBezTo>
                    <a:pt x="22860" y="173990"/>
                    <a:pt x="22860" y="160020"/>
                    <a:pt x="29210" y="139700"/>
                  </a:cubicBezTo>
                  <a:cubicBezTo>
                    <a:pt x="36830" y="111760"/>
                    <a:pt x="57150" y="68580"/>
                    <a:pt x="82550" y="44450"/>
                  </a:cubicBezTo>
                  <a:cubicBezTo>
                    <a:pt x="107950" y="21590"/>
                    <a:pt x="148590" y="5080"/>
                    <a:pt x="182880" y="2540"/>
                  </a:cubicBezTo>
                  <a:cubicBezTo>
                    <a:pt x="217170" y="0"/>
                    <a:pt x="259080" y="10160"/>
                    <a:pt x="288290" y="29210"/>
                  </a:cubicBezTo>
                  <a:cubicBezTo>
                    <a:pt x="317500" y="46990"/>
                    <a:pt x="344170" y="81280"/>
                    <a:pt x="356870" y="113030"/>
                  </a:cubicBezTo>
                  <a:cubicBezTo>
                    <a:pt x="368300" y="146050"/>
                    <a:pt x="369570" y="189230"/>
                    <a:pt x="359410" y="222250"/>
                  </a:cubicBezTo>
                  <a:cubicBezTo>
                    <a:pt x="349250" y="255270"/>
                    <a:pt x="302260" y="313690"/>
                    <a:pt x="295910" y="311150"/>
                  </a:cubicBezTo>
                  <a:cubicBezTo>
                    <a:pt x="288290" y="307340"/>
                    <a:pt x="304800" y="198120"/>
                    <a:pt x="318770" y="196850"/>
                  </a:cubicBezTo>
                  <a:cubicBezTo>
                    <a:pt x="349250" y="195580"/>
                    <a:pt x="471170" y="565150"/>
                    <a:pt x="492760" y="656590"/>
                  </a:cubicBezTo>
                  <a:cubicBezTo>
                    <a:pt x="501650" y="694690"/>
                    <a:pt x="502920" y="716280"/>
                    <a:pt x="501650" y="737870"/>
                  </a:cubicBezTo>
                  <a:cubicBezTo>
                    <a:pt x="500380" y="754380"/>
                    <a:pt x="495300" y="765810"/>
                    <a:pt x="490220" y="778510"/>
                  </a:cubicBezTo>
                  <a:cubicBezTo>
                    <a:pt x="485140" y="791210"/>
                    <a:pt x="480060" y="801370"/>
                    <a:pt x="469900" y="814070"/>
                  </a:cubicBezTo>
                  <a:cubicBezTo>
                    <a:pt x="455930" y="831850"/>
                    <a:pt x="431800" y="854710"/>
                    <a:pt x="407670" y="867410"/>
                  </a:cubicBezTo>
                  <a:cubicBezTo>
                    <a:pt x="383540" y="878840"/>
                    <a:pt x="354330" y="885190"/>
                    <a:pt x="327660" y="885190"/>
                  </a:cubicBezTo>
                  <a:cubicBezTo>
                    <a:pt x="300990" y="883920"/>
                    <a:pt x="269240" y="872490"/>
                    <a:pt x="248920" y="863600"/>
                  </a:cubicBezTo>
                  <a:cubicBezTo>
                    <a:pt x="234950" y="855980"/>
                    <a:pt x="226060" y="850900"/>
                    <a:pt x="214630" y="839470"/>
                  </a:cubicBezTo>
                  <a:cubicBezTo>
                    <a:pt x="199390" y="822960"/>
                    <a:pt x="170180" y="770890"/>
                    <a:pt x="170180" y="7708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35840" y="2318385"/>
            <a:ext cx="622935" cy="743902"/>
            <a:chOff x="0" y="0"/>
            <a:chExt cx="830580" cy="991870"/>
          </a:xfrm>
        </p:grpSpPr>
        <p:sp>
          <p:nvSpPr>
            <p:cNvPr id="11" name="Freeform 11"/>
            <p:cNvSpPr/>
            <p:nvPr/>
          </p:nvSpPr>
          <p:spPr>
            <a:xfrm>
              <a:off x="49530" y="46990"/>
              <a:ext cx="732790" cy="896620"/>
            </a:xfrm>
            <a:custGeom>
              <a:avLst/>
              <a:gdLst/>
              <a:ahLst/>
              <a:cxnLst/>
              <a:rect l="l" t="t" r="r" b="b"/>
              <a:pathLst>
                <a:path w="732790" h="896620">
                  <a:moveTo>
                    <a:pt x="21590" y="638810"/>
                  </a:moveTo>
                  <a:cubicBezTo>
                    <a:pt x="180340" y="364490"/>
                    <a:pt x="232410" y="283210"/>
                    <a:pt x="289560" y="213360"/>
                  </a:cubicBezTo>
                  <a:cubicBezTo>
                    <a:pt x="345440" y="146050"/>
                    <a:pt x="411480" y="55880"/>
                    <a:pt x="469900" y="24130"/>
                  </a:cubicBezTo>
                  <a:cubicBezTo>
                    <a:pt x="508000" y="3810"/>
                    <a:pt x="546100" y="0"/>
                    <a:pt x="580390" y="5080"/>
                  </a:cubicBezTo>
                  <a:cubicBezTo>
                    <a:pt x="615950" y="11430"/>
                    <a:pt x="655320" y="31750"/>
                    <a:pt x="680720" y="57150"/>
                  </a:cubicBezTo>
                  <a:cubicBezTo>
                    <a:pt x="704850" y="82550"/>
                    <a:pt x="725170" y="123190"/>
                    <a:pt x="728980" y="158750"/>
                  </a:cubicBezTo>
                  <a:cubicBezTo>
                    <a:pt x="732790" y="194310"/>
                    <a:pt x="718820" y="241300"/>
                    <a:pt x="706120" y="269240"/>
                  </a:cubicBezTo>
                  <a:cubicBezTo>
                    <a:pt x="695960" y="288290"/>
                    <a:pt x="687070" y="299720"/>
                    <a:pt x="669290" y="312420"/>
                  </a:cubicBezTo>
                  <a:cubicBezTo>
                    <a:pt x="645160" y="330200"/>
                    <a:pt x="600710" y="353060"/>
                    <a:pt x="565150" y="355600"/>
                  </a:cubicBezTo>
                  <a:cubicBezTo>
                    <a:pt x="529590" y="358140"/>
                    <a:pt x="485140" y="346710"/>
                    <a:pt x="455930" y="326390"/>
                  </a:cubicBezTo>
                  <a:cubicBezTo>
                    <a:pt x="426720" y="307340"/>
                    <a:pt x="400050" y="265430"/>
                    <a:pt x="387350" y="237490"/>
                  </a:cubicBezTo>
                  <a:cubicBezTo>
                    <a:pt x="378460" y="217170"/>
                    <a:pt x="375920" y="203200"/>
                    <a:pt x="377190" y="181610"/>
                  </a:cubicBezTo>
                  <a:cubicBezTo>
                    <a:pt x="379730" y="151130"/>
                    <a:pt x="396240" y="100330"/>
                    <a:pt x="412750" y="73660"/>
                  </a:cubicBezTo>
                  <a:cubicBezTo>
                    <a:pt x="424180" y="55880"/>
                    <a:pt x="434340" y="45720"/>
                    <a:pt x="453390" y="34290"/>
                  </a:cubicBezTo>
                  <a:cubicBezTo>
                    <a:pt x="480060" y="19050"/>
                    <a:pt x="525780" y="2540"/>
                    <a:pt x="561340" y="3810"/>
                  </a:cubicBezTo>
                  <a:cubicBezTo>
                    <a:pt x="596900" y="5080"/>
                    <a:pt x="638810" y="21590"/>
                    <a:pt x="666750" y="44450"/>
                  </a:cubicBezTo>
                  <a:cubicBezTo>
                    <a:pt x="693420" y="67310"/>
                    <a:pt x="716280" y="111760"/>
                    <a:pt x="725170" y="139700"/>
                  </a:cubicBezTo>
                  <a:cubicBezTo>
                    <a:pt x="731520" y="161290"/>
                    <a:pt x="732790" y="175260"/>
                    <a:pt x="728980" y="196850"/>
                  </a:cubicBezTo>
                  <a:cubicBezTo>
                    <a:pt x="723900" y="227330"/>
                    <a:pt x="706120" y="265430"/>
                    <a:pt x="683260" y="299720"/>
                  </a:cubicBezTo>
                  <a:cubicBezTo>
                    <a:pt x="654050" y="342900"/>
                    <a:pt x="600710" y="381000"/>
                    <a:pt x="560070" y="427990"/>
                  </a:cubicBezTo>
                  <a:cubicBezTo>
                    <a:pt x="516890" y="480060"/>
                    <a:pt x="473710" y="535940"/>
                    <a:pt x="433070" y="599440"/>
                  </a:cubicBezTo>
                  <a:cubicBezTo>
                    <a:pt x="387350" y="670560"/>
                    <a:pt x="335280" y="798830"/>
                    <a:pt x="303530" y="836930"/>
                  </a:cubicBezTo>
                  <a:cubicBezTo>
                    <a:pt x="290830" y="852170"/>
                    <a:pt x="285750" y="857250"/>
                    <a:pt x="271780" y="864870"/>
                  </a:cubicBezTo>
                  <a:cubicBezTo>
                    <a:pt x="252730" y="876300"/>
                    <a:pt x="215900" y="889000"/>
                    <a:pt x="194310" y="892810"/>
                  </a:cubicBezTo>
                  <a:cubicBezTo>
                    <a:pt x="177800" y="896620"/>
                    <a:pt x="167640" y="896620"/>
                    <a:pt x="152400" y="892810"/>
                  </a:cubicBezTo>
                  <a:cubicBezTo>
                    <a:pt x="129540" y="889000"/>
                    <a:pt x="93980" y="875030"/>
                    <a:pt x="74930" y="862330"/>
                  </a:cubicBezTo>
                  <a:cubicBezTo>
                    <a:pt x="60960" y="854710"/>
                    <a:pt x="53340" y="847090"/>
                    <a:pt x="43180" y="834390"/>
                  </a:cubicBezTo>
                  <a:cubicBezTo>
                    <a:pt x="30480" y="816610"/>
                    <a:pt x="12700" y="782320"/>
                    <a:pt x="6350" y="760730"/>
                  </a:cubicBezTo>
                  <a:cubicBezTo>
                    <a:pt x="1270" y="745490"/>
                    <a:pt x="0" y="735330"/>
                    <a:pt x="1270" y="718820"/>
                  </a:cubicBezTo>
                  <a:cubicBezTo>
                    <a:pt x="2540" y="697230"/>
                    <a:pt x="21590" y="638810"/>
                    <a:pt x="21590" y="6388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50178" y="2821781"/>
            <a:ext cx="768668" cy="282893"/>
            <a:chOff x="0" y="0"/>
            <a:chExt cx="1024890" cy="377190"/>
          </a:xfrm>
        </p:grpSpPr>
        <p:sp>
          <p:nvSpPr>
            <p:cNvPr id="13" name="Freeform 13"/>
            <p:cNvSpPr/>
            <p:nvPr/>
          </p:nvSpPr>
          <p:spPr>
            <a:xfrm>
              <a:off x="50800" y="33150"/>
              <a:ext cx="925830" cy="309099"/>
            </a:xfrm>
            <a:custGeom>
              <a:avLst/>
              <a:gdLst/>
              <a:ahLst/>
              <a:cxnLst/>
              <a:rect l="l" t="t" r="r" b="b"/>
              <a:pathLst>
                <a:path w="925830" h="309099">
                  <a:moveTo>
                    <a:pt x="148590" y="64507"/>
                  </a:moveTo>
                  <a:cubicBezTo>
                    <a:pt x="615950" y="11647"/>
                    <a:pt x="689610" y="2688"/>
                    <a:pt x="735330" y="2688"/>
                  </a:cubicBezTo>
                  <a:cubicBezTo>
                    <a:pt x="760730" y="2688"/>
                    <a:pt x="772160" y="1792"/>
                    <a:pt x="792480" y="7167"/>
                  </a:cubicBezTo>
                  <a:cubicBezTo>
                    <a:pt x="821690" y="15231"/>
                    <a:pt x="864870" y="33149"/>
                    <a:pt x="886460" y="53756"/>
                  </a:cubicBezTo>
                  <a:cubicBezTo>
                    <a:pt x="908050" y="74363"/>
                    <a:pt x="922020" y="104824"/>
                    <a:pt x="922020" y="129911"/>
                  </a:cubicBezTo>
                  <a:cubicBezTo>
                    <a:pt x="922020" y="155893"/>
                    <a:pt x="906780" y="186355"/>
                    <a:pt x="883920" y="206066"/>
                  </a:cubicBezTo>
                  <a:cubicBezTo>
                    <a:pt x="862330" y="226672"/>
                    <a:pt x="824230" y="244591"/>
                    <a:pt x="788670" y="250862"/>
                  </a:cubicBezTo>
                  <a:cubicBezTo>
                    <a:pt x="754380" y="257134"/>
                    <a:pt x="708660" y="255342"/>
                    <a:pt x="675640" y="245487"/>
                  </a:cubicBezTo>
                  <a:cubicBezTo>
                    <a:pt x="641350" y="235631"/>
                    <a:pt x="607060" y="210545"/>
                    <a:pt x="589280" y="192626"/>
                  </a:cubicBezTo>
                  <a:cubicBezTo>
                    <a:pt x="576580" y="180083"/>
                    <a:pt x="571500" y="167540"/>
                    <a:pt x="567690" y="154101"/>
                  </a:cubicBezTo>
                  <a:cubicBezTo>
                    <a:pt x="563880" y="141558"/>
                    <a:pt x="561340" y="129015"/>
                    <a:pt x="565150" y="113784"/>
                  </a:cubicBezTo>
                  <a:cubicBezTo>
                    <a:pt x="571500" y="92281"/>
                    <a:pt x="589280" y="59132"/>
                    <a:pt x="614680" y="41213"/>
                  </a:cubicBezTo>
                  <a:cubicBezTo>
                    <a:pt x="640080" y="22398"/>
                    <a:pt x="680720" y="8063"/>
                    <a:pt x="716280" y="3583"/>
                  </a:cubicBezTo>
                  <a:cubicBezTo>
                    <a:pt x="751840" y="0"/>
                    <a:pt x="797560" y="5375"/>
                    <a:pt x="829310" y="17918"/>
                  </a:cubicBezTo>
                  <a:cubicBezTo>
                    <a:pt x="861060" y="30462"/>
                    <a:pt x="891540" y="53756"/>
                    <a:pt x="906780" y="77050"/>
                  </a:cubicBezTo>
                  <a:cubicBezTo>
                    <a:pt x="920750" y="100345"/>
                    <a:pt x="925830" y="132599"/>
                    <a:pt x="916940" y="157685"/>
                  </a:cubicBezTo>
                  <a:cubicBezTo>
                    <a:pt x="909320" y="181875"/>
                    <a:pt x="885190" y="209649"/>
                    <a:pt x="857250" y="225776"/>
                  </a:cubicBezTo>
                  <a:cubicBezTo>
                    <a:pt x="829310" y="241903"/>
                    <a:pt x="787400" y="249966"/>
                    <a:pt x="750570" y="254446"/>
                  </a:cubicBezTo>
                  <a:cubicBezTo>
                    <a:pt x="716280" y="259822"/>
                    <a:pt x="693420" y="253550"/>
                    <a:pt x="646430" y="257134"/>
                  </a:cubicBezTo>
                  <a:cubicBezTo>
                    <a:pt x="549910" y="263406"/>
                    <a:pt x="290830" y="305515"/>
                    <a:pt x="200660" y="308202"/>
                  </a:cubicBezTo>
                  <a:cubicBezTo>
                    <a:pt x="162560" y="309098"/>
                    <a:pt x="143510" y="309098"/>
                    <a:pt x="118110" y="302827"/>
                  </a:cubicBezTo>
                  <a:cubicBezTo>
                    <a:pt x="92710" y="296555"/>
                    <a:pt x="66040" y="284908"/>
                    <a:pt x="48260" y="270573"/>
                  </a:cubicBezTo>
                  <a:cubicBezTo>
                    <a:pt x="29210" y="257134"/>
                    <a:pt x="13970" y="234736"/>
                    <a:pt x="6350" y="219505"/>
                  </a:cubicBezTo>
                  <a:cubicBezTo>
                    <a:pt x="1270" y="208753"/>
                    <a:pt x="0" y="201586"/>
                    <a:pt x="0" y="189939"/>
                  </a:cubicBezTo>
                  <a:cubicBezTo>
                    <a:pt x="1270" y="173812"/>
                    <a:pt x="8890" y="146934"/>
                    <a:pt x="17780" y="132599"/>
                  </a:cubicBezTo>
                  <a:cubicBezTo>
                    <a:pt x="24130" y="121847"/>
                    <a:pt x="31750" y="114680"/>
                    <a:pt x="40640" y="107512"/>
                  </a:cubicBezTo>
                  <a:cubicBezTo>
                    <a:pt x="49530" y="99449"/>
                    <a:pt x="57150" y="93177"/>
                    <a:pt x="71120" y="86906"/>
                  </a:cubicBezTo>
                  <a:cubicBezTo>
                    <a:pt x="90170" y="77946"/>
                    <a:pt x="148590" y="64507"/>
                    <a:pt x="148590" y="64507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11943" y="4270534"/>
            <a:ext cx="1227773" cy="1745933"/>
            <a:chOff x="0" y="0"/>
            <a:chExt cx="1637030" cy="2327910"/>
          </a:xfrm>
        </p:grpSpPr>
        <p:sp>
          <p:nvSpPr>
            <p:cNvPr id="15" name="Freeform 15"/>
            <p:cNvSpPr/>
            <p:nvPr/>
          </p:nvSpPr>
          <p:spPr>
            <a:xfrm>
              <a:off x="49530" y="48260"/>
              <a:ext cx="1539240" cy="2230120"/>
            </a:xfrm>
            <a:custGeom>
              <a:avLst/>
              <a:gdLst/>
              <a:ahLst/>
              <a:cxnLst/>
              <a:rect l="l" t="t" r="r" b="b"/>
              <a:pathLst>
                <a:path w="1539240" h="2230120">
                  <a:moveTo>
                    <a:pt x="205740" y="87630"/>
                  </a:moveTo>
                  <a:cubicBezTo>
                    <a:pt x="344170" y="726440"/>
                    <a:pt x="370840" y="764540"/>
                    <a:pt x="411480" y="843280"/>
                  </a:cubicBezTo>
                  <a:cubicBezTo>
                    <a:pt x="471170" y="956310"/>
                    <a:pt x="574040" y="1143000"/>
                    <a:pt x="647700" y="1249680"/>
                  </a:cubicBezTo>
                  <a:cubicBezTo>
                    <a:pt x="699770" y="1325880"/>
                    <a:pt x="756920" y="1376680"/>
                    <a:pt x="796290" y="1433830"/>
                  </a:cubicBezTo>
                  <a:cubicBezTo>
                    <a:pt x="826770" y="1477010"/>
                    <a:pt x="838200" y="1517650"/>
                    <a:pt x="868680" y="1555750"/>
                  </a:cubicBezTo>
                  <a:cubicBezTo>
                    <a:pt x="901700" y="1598930"/>
                    <a:pt x="930910" y="1628140"/>
                    <a:pt x="986790" y="1675130"/>
                  </a:cubicBezTo>
                  <a:cubicBezTo>
                    <a:pt x="1096010" y="1766570"/>
                    <a:pt x="1428750" y="1957070"/>
                    <a:pt x="1498600" y="2032000"/>
                  </a:cubicBezTo>
                  <a:cubicBezTo>
                    <a:pt x="1521460" y="2057400"/>
                    <a:pt x="1529080" y="2071370"/>
                    <a:pt x="1534160" y="2094230"/>
                  </a:cubicBezTo>
                  <a:cubicBezTo>
                    <a:pt x="1539240" y="2115820"/>
                    <a:pt x="1532890" y="2146300"/>
                    <a:pt x="1525270" y="2164080"/>
                  </a:cubicBezTo>
                  <a:cubicBezTo>
                    <a:pt x="1520190" y="2176780"/>
                    <a:pt x="1515110" y="2185670"/>
                    <a:pt x="1504950" y="2194560"/>
                  </a:cubicBezTo>
                  <a:cubicBezTo>
                    <a:pt x="1489710" y="2207260"/>
                    <a:pt x="1460500" y="2222500"/>
                    <a:pt x="1441450" y="2226310"/>
                  </a:cubicBezTo>
                  <a:cubicBezTo>
                    <a:pt x="1427480" y="2230120"/>
                    <a:pt x="1417320" y="2227580"/>
                    <a:pt x="1404620" y="2226310"/>
                  </a:cubicBezTo>
                  <a:cubicBezTo>
                    <a:pt x="1393190" y="2223770"/>
                    <a:pt x="1383030" y="2221230"/>
                    <a:pt x="1371600" y="2213610"/>
                  </a:cubicBezTo>
                  <a:cubicBezTo>
                    <a:pt x="1355090" y="2203450"/>
                    <a:pt x="1332230" y="2178050"/>
                    <a:pt x="1323340" y="2161540"/>
                  </a:cubicBezTo>
                  <a:cubicBezTo>
                    <a:pt x="1315720" y="2148840"/>
                    <a:pt x="1314450" y="2139950"/>
                    <a:pt x="1313180" y="2125980"/>
                  </a:cubicBezTo>
                  <a:cubicBezTo>
                    <a:pt x="1313180" y="2106930"/>
                    <a:pt x="1318260" y="2076450"/>
                    <a:pt x="1329690" y="2057400"/>
                  </a:cubicBezTo>
                  <a:cubicBezTo>
                    <a:pt x="1342390" y="2038350"/>
                    <a:pt x="1367790" y="2020570"/>
                    <a:pt x="1385570" y="2011680"/>
                  </a:cubicBezTo>
                  <a:cubicBezTo>
                    <a:pt x="1397000" y="2005330"/>
                    <a:pt x="1407160" y="2004060"/>
                    <a:pt x="1419860" y="2004060"/>
                  </a:cubicBezTo>
                  <a:cubicBezTo>
                    <a:pt x="1440180" y="2005330"/>
                    <a:pt x="1470660" y="2011680"/>
                    <a:pt x="1488440" y="2024380"/>
                  </a:cubicBezTo>
                  <a:cubicBezTo>
                    <a:pt x="1507490" y="2037080"/>
                    <a:pt x="1524000" y="2063750"/>
                    <a:pt x="1531620" y="2081530"/>
                  </a:cubicBezTo>
                  <a:cubicBezTo>
                    <a:pt x="1536700" y="2094230"/>
                    <a:pt x="1537970" y="2104390"/>
                    <a:pt x="1536700" y="2118360"/>
                  </a:cubicBezTo>
                  <a:cubicBezTo>
                    <a:pt x="1534160" y="2137410"/>
                    <a:pt x="1526540" y="2167890"/>
                    <a:pt x="1512570" y="2184400"/>
                  </a:cubicBezTo>
                  <a:cubicBezTo>
                    <a:pt x="1498600" y="2202180"/>
                    <a:pt x="1470660" y="2217420"/>
                    <a:pt x="1452880" y="2223770"/>
                  </a:cubicBezTo>
                  <a:cubicBezTo>
                    <a:pt x="1440180" y="2228850"/>
                    <a:pt x="1428750" y="2228850"/>
                    <a:pt x="1417320" y="2227580"/>
                  </a:cubicBezTo>
                  <a:cubicBezTo>
                    <a:pt x="1404620" y="2226310"/>
                    <a:pt x="1398270" y="2226310"/>
                    <a:pt x="1381760" y="2218690"/>
                  </a:cubicBezTo>
                  <a:cubicBezTo>
                    <a:pt x="1339850" y="2200910"/>
                    <a:pt x="1235710" y="2129790"/>
                    <a:pt x="1165860" y="2078990"/>
                  </a:cubicBezTo>
                  <a:cubicBezTo>
                    <a:pt x="1094740" y="2028190"/>
                    <a:pt x="1022350" y="1958340"/>
                    <a:pt x="960120" y="1913890"/>
                  </a:cubicBezTo>
                  <a:cubicBezTo>
                    <a:pt x="913130" y="1880870"/>
                    <a:pt x="869950" y="1861820"/>
                    <a:pt x="831850" y="1831340"/>
                  </a:cubicBezTo>
                  <a:cubicBezTo>
                    <a:pt x="796290" y="1802130"/>
                    <a:pt x="767080" y="1771650"/>
                    <a:pt x="739140" y="1734820"/>
                  </a:cubicBezTo>
                  <a:cubicBezTo>
                    <a:pt x="707390" y="1694180"/>
                    <a:pt x="688340" y="1647190"/>
                    <a:pt x="651510" y="1595120"/>
                  </a:cubicBezTo>
                  <a:cubicBezTo>
                    <a:pt x="601980" y="1525270"/>
                    <a:pt x="529590" y="1459230"/>
                    <a:pt x="462280" y="1360170"/>
                  </a:cubicBezTo>
                  <a:cubicBezTo>
                    <a:pt x="364490" y="1215390"/>
                    <a:pt x="209550" y="946150"/>
                    <a:pt x="144780" y="788670"/>
                  </a:cubicBezTo>
                  <a:cubicBezTo>
                    <a:pt x="102870" y="685800"/>
                    <a:pt x="93980" y="619760"/>
                    <a:pt x="72390" y="521970"/>
                  </a:cubicBezTo>
                  <a:cubicBezTo>
                    <a:pt x="44450" y="402590"/>
                    <a:pt x="5080" y="194310"/>
                    <a:pt x="1270" y="124460"/>
                  </a:cubicBezTo>
                  <a:cubicBezTo>
                    <a:pt x="0" y="100330"/>
                    <a:pt x="0" y="90170"/>
                    <a:pt x="5080" y="74930"/>
                  </a:cubicBezTo>
                  <a:cubicBezTo>
                    <a:pt x="8890" y="59690"/>
                    <a:pt x="17780" y="43180"/>
                    <a:pt x="30480" y="31750"/>
                  </a:cubicBezTo>
                  <a:cubicBezTo>
                    <a:pt x="45720" y="17780"/>
                    <a:pt x="74930" y="3810"/>
                    <a:pt x="97790" y="2540"/>
                  </a:cubicBezTo>
                  <a:cubicBezTo>
                    <a:pt x="120650" y="0"/>
                    <a:pt x="149860" y="10160"/>
                    <a:pt x="167640" y="24130"/>
                  </a:cubicBezTo>
                  <a:cubicBezTo>
                    <a:pt x="186690" y="38100"/>
                    <a:pt x="205740" y="87630"/>
                    <a:pt x="205740" y="8763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240530" y="5909711"/>
            <a:ext cx="634365" cy="270510"/>
            <a:chOff x="0" y="0"/>
            <a:chExt cx="845820" cy="360680"/>
          </a:xfrm>
        </p:grpSpPr>
        <p:sp>
          <p:nvSpPr>
            <p:cNvPr id="17" name="Freeform 17"/>
            <p:cNvSpPr/>
            <p:nvPr/>
          </p:nvSpPr>
          <p:spPr>
            <a:xfrm>
              <a:off x="45720" y="41910"/>
              <a:ext cx="749300" cy="267970"/>
            </a:xfrm>
            <a:custGeom>
              <a:avLst/>
              <a:gdLst/>
              <a:ahLst/>
              <a:cxnLst/>
              <a:rect l="l" t="t" r="r" b="b"/>
              <a:pathLst>
                <a:path w="749300" h="267970">
                  <a:moveTo>
                    <a:pt x="626110" y="267970"/>
                  </a:moveTo>
                  <a:cubicBezTo>
                    <a:pt x="266700" y="208280"/>
                    <a:pt x="127000" y="231140"/>
                    <a:pt x="71120" y="210820"/>
                  </a:cubicBezTo>
                  <a:cubicBezTo>
                    <a:pt x="44450" y="201930"/>
                    <a:pt x="30480" y="185420"/>
                    <a:pt x="19050" y="171450"/>
                  </a:cubicBezTo>
                  <a:cubicBezTo>
                    <a:pt x="11430" y="161290"/>
                    <a:pt x="7620" y="152400"/>
                    <a:pt x="5080" y="139700"/>
                  </a:cubicBezTo>
                  <a:cubicBezTo>
                    <a:pt x="2540" y="123190"/>
                    <a:pt x="1270" y="93980"/>
                    <a:pt x="8890" y="73660"/>
                  </a:cubicBezTo>
                  <a:cubicBezTo>
                    <a:pt x="16510" y="54610"/>
                    <a:pt x="34290" y="34290"/>
                    <a:pt x="52070" y="24130"/>
                  </a:cubicBezTo>
                  <a:cubicBezTo>
                    <a:pt x="71120" y="12700"/>
                    <a:pt x="99060" y="8890"/>
                    <a:pt x="118110" y="10160"/>
                  </a:cubicBezTo>
                  <a:cubicBezTo>
                    <a:pt x="130810" y="10160"/>
                    <a:pt x="139700" y="13970"/>
                    <a:pt x="149860" y="19050"/>
                  </a:cubicBezTo>
                  <a:cubicBezTo>
                    <a:pt x="160020" y="24130"/>
                    <a:pt x="168910" y="29210"/>
                    <a:pt x="177800" y="38100"/>
                  </a:cubicBezTo>
                  <a:cubicBezTo>
                    <a:pt x="189230" y="52070"/>
                    <a:pt x="204470" y="76200"/>
                    <a:pt x="208280" y="96520"/>
                  </a:cubicBezTo>
                  <a:cubicBezTo>
                    <a:pt x="212090" y="118110"/>
                    <a:pt x="207010" y="143510"/>
                    <a:pt x="196850" y="162560"/>
                  </a:cubicBezTo>
                  <a:cubicBezTo>
                    <a:pt x="186690" y="180340"/>
                    <a:pt x="163830" y="199390"/>
                    <a:pt x="148590" y="208280"/>
                  </a:cubicBezTo>
                  <a:cubicBezTo>
                    <a:pt x="137160" y="213360"/>
                    <a:pt x="128270" y="215900"/>
                    <a:pt x="115570" y="217170"/>
                  </a:cubicBezTo>
                  <a:cubicBezTo>
                    <a:pt x="97790" y="217170"/>
                    <a:pt x="68580" y="213360"/>
                    <a:pt x="50800" y="201930"/>
                  </a:cubicBezTo>
                  <a:cubicBezTo>
                    <a:pt x="33020" y="190500"/>
                    <a:pt x="16510" y="170180"/>
                    <a:pt x="8890" y="151130"/>
                  </a:cubicBezTo>
                  <a:cubicBezTo>
                    <a:pt x="1270" y="130810"/>
                    <a:pt x="0" y="104140"/>
                    <a:pt x="5080" y="85090"/>
                  </a:cubicBezTo>
                  <a:cubicBezTo>
                    <a:pt x="11430" y="64770"/>
                    <a:pt x="26670" y="41910"/>
                    <a:pt x="43180" y="30480"/>
                  </a:cubicBezTo>
                  <a:cubicBezTo>
                    <a:pt x="59690" y="17780"/>
                    <a:pt x="77470" y="13970"/>
                    <a:pt x="106680" y="8890"/>
                  </a:cubicBezTo>
                  <a:cubicBezTo>
                    <a:pt x="165100" y="0"/>
                    <a:pt x="290830" y="7620"/>
                    <a:pt x="383540" y="16510"/>
                  </a:cubicBezTo>
                  <a:cubicBezTo>
                    <a:pt x="477520" y="25400"/>
                    <a:pt x="609600" y="44450"/>
                    <a:pt x="668020" y="67310"/>
                  </a:cubicBezTo>
                  <a:cubicBezTo>
                    <a:pt x="697230" y="78740"/>
                    <a:pt x="716280" y="87630"/>
                    <a:pt x="728980" y="106680"/>
                  </a:cubicBezTo>
                  <a:cubicBezTo>
                    <a:pt x="742950" y="124460"/>
                    <a:pt x="749300" y="154940"/>
                    <a:pt x="749300" y="176530"/>
                  </a:cubicBezTo>
                  <a:cubicBezTo>
                    <a:pt x="749300" y="193040"/>
                    <a:pt x="741680" y="209550"/>
                    <a:pt x="732790" y="222250"/>
                  </a:cubicBezTo>
                  <a:cubicBezTo>
                    <a:pt x="725170" y="236220"/>
                    <a:pt x="713740" y="248920"/>
                    <a:pt x="697230" y="256540"/>
                  </a:cubicBezTo>
                  <a:cubicBezTo>
                    <a:pt x="679450" y="265430"/>
                    <a:pt x="626110" y="267970"/>
                    <a:pt x="626110" y="26797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497705" y="6162675"/>
            <a:ext cx="377190" cy="468630"/>
            <a:chOff x="0" y="0"/>
            <a:chExt cx="502920" cy="624840"/>
          </a:xfrm>
        </p:grpSpPr>
        <p:sp>
          <p:nvSpPr>
            <p:cNvPr id="19" name="Freeform 19"/>
            <p:cNvSpPr/>
            <p:nvPr/>
          </p:nvSpPr>
          <p:spPr>
            <a:xfrm>
              <a:off x="48260" y="48260"/>
              <a:ext cx="406400" cy="527050"/>
            </a:xfrm>
            <a:custGeom>
              <a:avLst/>
              <a:gdLst/>
              <a:ahLst/>
              <a:cxnLst/>
              <a:rect l="l" t="t" r="r" b="b"/>
              <a:pathLst>
                <a:path w="406400" h="527050">
                  <a:moveTo>
                    <a:pt x="383540" y="168910"/>
                  </a:moveTo>
                  <a:cubicBezTo>
                    <a:pt x="292100" y="295910"/>
                    <a:pt x="224790" y="449580"/>
                    <a:pt x="194310" y="486410"/>
                  </a:cubicBezTo>
                  <a:cubicBezTo>
                    <a:pt x="182880" y="500380"/>
                    <a:pt x="179070" y="504190"/>
                    <a:pt x="167640" y="509270"/>
                  </a:cubicBezTo>
                  <a:cubicBezTo>
                    <a:pt x="151130" y="518160"/>
                    <a:pt x="121920" y="527050"/>
                    <a:pt x="99060" y="524510"/>
                  </a:cubicBezTo>
                  <a:cubicBezTo>
                    <a:pt x="77470" y="521970"/>
                    <a:pt x="50800" y="506730"/>
                    <a:pt x="36830" y="495300"/>
                  </a:cubicBezTo>
                  <a:cubicBezTo>
                    <a:pt x="26670" y="487680"/>
                    <a:pt x="20320" y="480060"/>
                    <a:pt x="15240" y="467360"/>
                  </a:cubicBezTo>
                  <a:cubicBezTo>
                    <a:pt x="7620" y="450850"/>
                    <a:pt x="0" y="420370"/>
                    <a:pt x="3810" y="398780"/>
                  </a:cubicBezTo>
                  <a:cubicBezTo>
                    <a:pt x="7620" y="377190"/>
                    <a:pt x="20320" y="353060"/>
                    <a:pt x="36830" y="337820"/>
                  </a:cubicBezTo>
                  <a:cubicBezTo>
                    <a:pt x="52070" y="322580"/>
                    <a:pt x="81280" y="312420"/>
                    <a:pt x="99060" y="308610"/>
                  </a:cubicBezTo>
                  <a:cubicBezTo>
                    <a:pt x="111760" y="306070"/>
                    <a:pt x="121920" y="307340"/>
                    <a:pt x="134620" y="311150"/>
                  </a:cubicBezTo>
                  <a:cubicBezTo>
                    <a:pt x="152400" y="316230"/>
                    <a:pt x="179070" y="330200"/>
                    <a:pt x="194310" y="346710"/>
                  </a:cubicBezTo>
                  <a:cubicBezTo>
                    <a:pt x="208280" y="363220"/>
                    <a:pt x="218440" y="388620"/>
                    <a:pt x="219710" y="410210"/>
                  </a:cubicBezTo>
                  <a:cubicBezTo>
                    <a:pt x="220980" y="433070"/>
                    <a:pt x="209550" y="461010"/>
                    <a:pt x="200660" y="477520"/>
                  </a:cubicBezTo>
                  <a:cubicBezTo>
                    <a:pt x="194310" y="488950"/>
                    <a:pt x="187960" y="495300"/>
                    <a:pt x="176530" y="502920"/>
                  </a:cubicBezTo>
                  <a:cubicBezTo>
                    <a:pt x="161290" y="513080"/>
                    <a:pt x="129540" y="523240"/>
                    <a:pt x="111760" y="524510"/>
                  </a:cubicBezTo>
                  <a:cubicBezTo>
                    <a:pt x="97790" y="525780"/>
                    <a:pt x="88900" y="524510"/>
                    <a:pt x="76200" y="519430"/>
                  </a:cubicBezTo>
                  <a:cubicBezTo>
                    <a:pt x="59690" y="511810"/>
                    <a:pt x="34290" y="495300"/>
                    <a:pt x="21590" y="477520"/>
                  </a:cubicBezTo>
                  <a:cubicBezTo>
                    <a:pt x="8890" y="459740"/>
                    <a:pt x="3810" y="429260"/>
                    <a:pt x="2540" y="411480"/>
                  </a:cubicBezTo>
                  <a:cubicBezTo>
                    <a:pt x="2540" y="397510"/>
                    <a:pt x="3810" y="392430"/>
                    <a:pt x="10160" y="377190"/>
                  </a:cubicBezTo>
                  <a:cubicBezTo>
                    <a:pt x="29210" y="328930"/>
                    <a:pt x="119380" y="175260"/>
                    <a:pt x="163830" y="111760"/>
                  </a:cubicBezTo>
                  <a:cubicBezTo>
                    <a:pt x="190500" y="72390"/>
                    <a:pt x="212090" y="41910"/>
                    <a:pt x="236220" y="22860"/>
                  </a:cubicBezTo>
                  <a:cubicBezTo>
                    <a:pt x="251460" y="11430"/>
                    <a:pt x="265430" y="5080"/>
                    <a:pt x="281940" y="2540"/>
                  </a:cubicBezTo>
                  <a:cubicBezTo>
                    <a:pt x="297180" y="0"/>
                    <a:pt x="316230" y="1270"/>
                    <a:pt x="331470" y="5080"/>
                  </a:cubicBezTo>
                  <a:cubicBezTo>
                    <a:pt x="346710" y="10160"/>
                    <a:pt x="363220" y="20320"/>
                    <a:pt x="374650" y="31750"/>
                  </a:cubicBezTo>
                  <a:cubicBezTo>
                    <a:pt x="386080" y="43180"/>
                    <a:pt x="394970" y="58420"/>
                    <a:pt x="400050" y="73660"/>
                  </a:cubicBezTo>
                  <a:cubicBezTo>
                    <a:pt x="405130" y="88900"/>
                    <a:pt x="406400" y="107950"/>
                    <a:pt x="403860" y="123190"/>
                  </a:cubicBezTo>
                  <a:cubicBezTo>
                    <a:pt x="400050" y="139700"/>
                    <a:pt x="383540" y="168910"/>
                    <a:pt x="383540" y="1689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36820" y="6186488"/>
            <a:ext cx="239078" cy="672465"/>
            <a:chOff x="0" y="0"/>
            <a:chExt cx="318770" cy="896620"/>
          </a:xfrm>
        </p:grpSpPr>
        <p:sp>
          <p:nvSpPr>
            <p:cNvPr id="21" name="Freeform 21"/>
            <p:cNvSpPr/>
            <p:nvPr/>
          </p:nvSpPr>
          <p:spPr>
            <a:xfrm>
              <a:off x="22860" y="49530"/>
              <a:ext cx="246380" cy="796290"/>
            </a:xfrm>
            <a:custGeom>
              <a:avLst/>
              <a:gdLst/>
              <a:ahLst/>
              <a:cxnLst/>
              <a:rect l="l" t="t" r="r" b="b"/>
              <a:pathLst>
                <a:path w="246380" h="796290">
                  <a:moveTo>
                    <a:pt x="226060" y="97790"/>
                  </a:moveTo>
                  <a:cubicBezTo>
                    <a:pt x="228600" y="751840"/>
                    <a:pt x="214630" y="763270"/>
                    <a:pt x="196850" y="775970"/>
                  </a:cubicBezTo>
                  <a:cubicBezTo>
                    <a:pt x="179070" y="788670"/>
                    <a:pt x="152400" y="796290"/>
                    <a:pt x="130810" y="795020"/>
                  </a:cubicBezTo>
                  <a:cubicBezTo>
                    <a:pt x="107950" y="793750"/>
                    <a:pt x="81280" y="779780"/>
                    <a:pt x="66040" y="769620"/>
                  </a:cubicBezTo>
                  <a:cubicBezTo>
                    <a:pt x="54610" y="760730"/>
                    <a:pt x="49530" y="754380"/>
                    <a:pt x="43180" y="741680"/>
                  </a:cubicBezTo>
                  <a:cubicBezTo>
                    <a:pt x="35560" y="725170"/>
                    <a:pt x="27940" y="693420"/>
                    <a:pt x="27940" y="674370"/>
                  </a:cubicBezTo>
                  <a:cubicBezTo>
                    <a:pt x="29210" y="661670"/>
                    <a:pt x="31750" y="652780"/>
                    <a:pt x="38100" y="641350"/>
                  </a:cubicBezTo>
                  <a:cubicBezTo>
                    <a:pt x="46990" y="624840"/>
                    <a:pt x="66040" y="600710"/>
                    <a:pt x="85090" y="590550"/>
                  </a:cubicBezTo>
                  <a:cubicBezTo>
                    <a:pt x="104140" y="580390"/>
                    <a:pt x="132080" y="576580"/>
                    <a:pt x="153670" y="579120"/>
                  </a:cubicBezTo>
                  <a:cubicBezTo>
                    <a:pt x="175260" y="582930"/>
                    <a:pt x="199390" y="595630"/>
                    <a:pt x="214630" y="612140"/>
                  </a:cubicBezTo>
                  <a:cubicBezTo>
                    <a:pt x="229870" y="627380"/>
                    <a:pt x="241300" y="652780"/>
                    <a:pt x="243840" y="674370"/>
                  </a:cubicBezTo>
                  <a:cubicBezTo>
                    <a:pt x="246380" y="695960"/>
                    <a:pt x="237490" y="725170"/>
                    <a:pt x="228600" y="742950"/>
                  </a:cubicBezTo>
                  <a:cubicBezTo>
                    <a:pt x="223520" y="754380"/>
                    <a:pt x="214630" y="762000"/>
                    <a:pt x="205740" y="769620"/>
                  </a:cubicBezTo>
                  <a:cubicBezTo>
                    <a:pt x="196850" y="775970"/>
                    <a:pt x="189230" y="783590"/>
                    <a:pt x="176530" y="787400"/>
                  </a:cubicBezTo>
                  <a:cubicBezTo>
                    <a:pt x="158750" y="792480"/>
                    <a:pt x="128270" y="796290"/>
                    <a:pt x="106680" y="791210"/>
                  </a:cubicBezTo>
                  <a:cubicBezTo>
                    <a:pt x="86360" y="784860"/>
                    <a:pt x="63500" y="769620"/>
                    <a:pt x="49530" y="751840"/>
                  </a:cubicBezTo>
                  <a:cubicBezTo>
                    <a:pt x="36830" y="734060"/>
                    <a:pt x="33020" y="720090"/>
                    <a:pt x="27940" y="687070"/>
                  </a:cubicBezTo>
                  <a:cubicBezTo>
                    <a:pt x="11430" y="585470"/>
                    <a:pt x="0" y="143510"/>
                    <a:pt x="27940" y="62230"/>
                  </a:cubicBezTo>
                  <a:cubicBezTo>
                    <a:pt x="35560" y="39370"/>
                    <a:pt x="44450" y="33020"/>
                    <a:pt x="58420" y="22860"/>
                  </a:cubicBezTo>
                  <a:cubicBezTo>
                    <a:pt x="76200" y="11430"/>
                    <a:pt x="105410" y="0"/>
                    <a:pt x="128270" y="1270"/>
                  </a:cubicBezTo>
                  <a:cubicBezTo>
                    <a:pt x="151130" y="2540"/>
                    <a:pt x="179070" y="15240"/>
                    <a:pt x="195580" y="30480"/>
                  </a:cubicBezTo>
                  <a:cubicBezTo>
                    <a:pt x="212090" y="46990"/>
                    <a:pt x="226060" y="97790"/>
                    <a:pt x="226060" y="977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441508" y="2479358"/>
            <a:ext cx="1796415" cy="421957"/>
            <a:chOff x="0" y="0"/>
            <a:chExt cx="2395220" cy="562610"/>
          </a:xfrm>
        </p:grpSpPr>
        <p:sp>
          <p:nvSpPr>
            <p:cNvPr id="23" name="Freeform 23"/>
            <p:cNvSpPr/>
            <p:nvPr/>
          </p:nvSpPr>
          <p:spPr>
            <a:xfrm>
              <a:off x="48260" y="24130"/>
              <a:ext cx="2301240" cy="487680"/>
            </a:xfrm>
            <a:custGeom>
              <a:avLst/>
              <a:gdLst/>
              <a:ahLst/>
              <a:cxnLst/>
              <a:rect l="l" t="t" r="r" b="b"/>
              <a:pathLst>
                <a:path w="2301240" h="487680">
                  <a:moveTo>
                    <a:pt x="2179320" y="487680"/>
                  </a:moveTo>
                  <a:cubicBezTo>
                    <a:pt x="1837690" y="425450"/>
                    <a:pt x="1512570" y="292100"/>
                    <a:pt x="1264920" y="259080"/>
                  </a:cubicBezTo>
                  <a:cubicBezTo>
                    <a:pt x="1023620" y="226060"/>
                    <a:pt x="742950" y="227330"/>
                    <a:pt x="534670" y="257810"/>
                  </a:cubicBezTo>
                  <a:cubicBezTo>
                    <a:pt x="372110" y="281940"/>
                    <a:pt x="193040" y="388620"/>
                    <a:pt x="111760" y="386080"/>
                  </a:cubicBezTo>
                  <a:cubicBezTo>
                    <a:pt x="78740" y="384810"/>
                    <a:pt x="59690" y="370840"/>
                    <a:pt x="43180" y="359410"/>
                  </a:cubicBezTo>
                  <a:cubicBezTo>
                    <a:pt x="31750" y="351790"/>
                    <a:pt x="25400" y="344170"/>
                    <a:pt x="19050" y="331470"/>
                  </a:cubicBezTo>
                  <a:cubicBezTo>
                    <a:pt x="10160" y="313690"/>
                    <a:pt x="0" y="283210"/>
                    <a:pt x="2540" y="260350"/>
                  </a:cubicBezTo>
                  <a:cubicBezTo>
                    <a:pt x="5080" y="236220"/>
                    <a:pt x="20320" y="208280"/>
                    <a:pt x="33020" y="193040"/>
                  </a:cubicBezTo>
                  <a:cubicBezTo>
                    <a:pt x="41910" y="181610"/>
                    <a:pt x="49530" y="175260"/>
                    <a:pt x="62230" y="170180"/>
                  </a:cubicBezTo>
                  <a:cubicBezTo>
                    <a:pt x="80010" y="161290"/>
                    <a:pt x="111760" y="153670"/>
                    <a:pt x="134620" y="157480"/>
                  </a:cubicBezTo>
                  <a:cubicBezTo>
                    <a:pt x="157480" y="161290"/>
                    <a:pt x="185420" y="177800"/>
                    <a:pt x="199390" y="190500"/>
                  </a:cubicBezTo>
                  <a:cubicBezTo>
                    <a:pt x="210820" y="200660"/>
                    <a:pt x="215900" y="210820"/>
                    <a:pt x="220980" y="220980"/>
                  </a:cubicBezTo>
                  <a:cubicBezTo>
                    <a:pt x="226060" y="232410"/>
                    <a:pt x="231140" y="242570"/>
                    <a:pt x="231140" y="257810"/>
                  </a:cubicBezTo>
                  <a:cubicBezTo>
                    <a:pt x="232410" y="276860"/>
                    <a:pt x="224790" y="311150"/>
                    <a:pt x="215900" y="328930"/>
                  </a:cubicBezTo>
                  <a:cubicBezTo>
                    <a:pt x="209550" y="341630"/>
                    <a:pt x="203200" y="349250"/>
                    <a:pt x="193040" y="358140"/>
                  </a:cubicBezTo>
                  <a:cubicBezTo>
                    <a:pt x="176530" y="369570"/>
                    <a:pt x="147320" y="384810"/>
                    <a:pt x="124460" y="386080"/>
                  </a:cubicBezTo>
                  <a:cubicBezTo>
                    <a:pt x="101600" y="387350"/>
                    <a:pt x="72390" y="379730"/>
                    <a:pt x="53340" y="367030"/>
                  </a:cubicBezTo>
                  <a:cubicBezTo>
                    <a:pt x="34290" y="354330"/>
                    <a:pt x="16510" y="326390"/>
                    <a:pt x="8890" y="308610"/>
                  </a:cubicBezTo>
                  <a:cubicBezTo>
                    <a:pt x="2540" y="295910"/>
                    <a:pt x="1270" y="285750"/>
                    <a:pt x="2540" y="271780"/>
                  </a:cubicBezTo>
                  <a:cubicBezTo>
                    <a:pt x="3810" y="252730"/>
                    <a:pt x="13970" y="218440"/>
                    <a:pt x="24130" y="201930"/>
                  </a:cubicBezTo>
                  <a:cubicBezTo>
                    <a:pt x="31750" y="190500"/>
                    <a:pt x="35560" y="186690"/>
                    <a:pt x="50800" y="176530"/>
                  </a:cubicBezTo>
                  <a:cubicBezTo>
                    <a:pt x="106680" y="143510"/>
                    <a:pt x="370840" y="58420"/>
                    <a:pt x="464820" y="38100"/>
                  </a:cubicBezTo>
                  <a:cubicBezTo>
                    <a:pt x="513080" y="27940"/>
                    <a:pt x="521970" y="29210"/>
                    <a:pt x="575310" y="26670"/>
                  </a:cubicBezTo>
                  <a:cubicBezTo>
                    <a:pt x="711200" y="20320"/>
                    <a:pt x="1062990" y="0"/>
                    <a:pt x="1304290" y="35560"/>
                  </a:cubicBezTo>
                  <a:cubicBezTo>
                    <a:pt x="1551940" y="72390"/>
                    <a:pt x="1871980" y="209550"/>
                    <a:pt x="2038350" y="250190"/>
                  </a:cubicBezTo>
                  <a:cubicBezTo>
                    <a:pt x="2123440" y="270510"/>
                    <a:pt x="2189480" y="265430"/>
                    <a:pt x="2232660" y="287020"/>
                  </a:cubicBezTo>
                  <a:cubicBezTo>
                    <a:pt x="2259330" y="299720"/>
                    <a:pt x="2277110" y="316230"/>
                    <a:pt x="2287270" y="336550"/>
                  </a:cubicBezTo>
                  <a:cubicBezTo>
                    <a:pt x="2297430" y="358140"/>
                    <a:pt x="2301240" y="388620"/>
                    <a:pt x="2294890" y="410210"/>
                  </a:cubicBezTo>
                  <a:cubicBezTo>
                    <a:pt x="2288540" y="433070"/>
                    <a:pt x="2270760" y="458470"/>
                    <a:pt x="2251710" y="471170"/>
                  </a:cubicBezTo>
                  <a:cubicBezTo>
                    <a:pt x="2232660" y="483870"/>
                    <a:pt x="2179320" y="487680"/>
                    <a:pt x="2179320" y="4876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47307" y="6607239"/>
            <a:ext cx="708660" cy="1062038"/>
            <a:chOff x="0" y="0"/>
            <a:chExt cx="944880" cy="1416050"/>
          </a:xfrm>
        </p:grpSpPr>
        <p:sp>
          <p:nvSpPr>
            <p:cNvPr id="25" name="Freeform 25"/>
            <p:cNvSpPr/>
            <p:nvPr/>
          </p:nvSpPr>
          <p:spPr>
            <a:xfrm>
              <a:off x="45720" y="48260"/>
              <a:ext cx="852170" cy="1316990"/>
            </a:xfrm>
            <a:custGeom>
              <a:avLst/>
              <a:gdLst/>
              <a:ahLst/>
              <a:cxnLst/>
              <a:rect l="l" t="t" r="r" b="b"/>
              <a:pathLst>
                <a:path w="852170" h="1316990">
                  <a:moveTo>
                    <a:pt x="847090" y="135890"/>
                  </a:moveTo>
                  <a:cubicBezTo>
                    <a:pt x="707390" y="502920"/>
                    <a:pt x="687070" y="515620"/>
                    <a:pt x="660400" y="561340"/>
                  </a:cubicBezTo>
                  <a:cubicBezTo>
                    <a:pt x="617220" y="638810"/>
                    <a:pt x="544830" y="812800"/>
                    <a:pt x="505460" y="887730"/>
                  </a:cubicBezTo>
                  <a:cubicBezTo>
                    <a:pt x="483870" y="928370"/>
                    <a:pt x="476250" y="944880"/>
                    <a:pt x="452120" y="980440"/>
                  </a:cubicBezTo>
                  <a:cubicBezTo>
                    <a:pt x="416560" y="1033780"/>
                    <a:pt x="351790" y="1116330"/>
                    <a:pt x="304800" y="1170940"/>
                  </a:cubicBezTo>
                  <a:cubicBezTo>
                    <a:pt x="264160" y="1217930"/>
                    <a:pt x="224790" y="1270000"/>
                    <a:pt x="189230" y="1292860"/>
                  </a:cubicBezTo>
                  <a:cubicBezTo>
                    <a:pt x="163830" y="1308100"/>
                    <a:pt x="138430" y="1314450"/>
                    <a:pt x="118110" y="1315720"/>
                  </a:cubicBezTo>
                  <a:cubicBezTo>
                    <a:pt x="104140" y="1316990"/>
                    <a:pt x="95250" y="1314450"/>
                    <a:pt x="82550" y="1309370"/>
                  </a:cubicBezTo>
                  <a:cubicBezTo>
                    <a:pt x="63500" y="1300480"/>
                    <a:pt x="36830" y="1282700"/>
                    <a:pt x="24130" y="1263650"/>
                  </a:cubicBezTo>
                  <a:cubicBezTo>
                    <a:pt x="11430" y="1244600"/>
                    <a:pt x="3810" y="1215390"/>
                    <a:pt x="5080" y="1192530"/>
                  </a:cubicBezTo>
                  <a:cubicBezTo>
                    <a:pt x="7620" y="1169670"/>
                    <a:pt x="19050" y="1141730"/>
                    <a:pt x="34290" y="1125220"/>
                  </a:cubicBezTo>
                  <a:cubicBezTo>
                    <a:pt x="49530" y="1107440"/>
                    <a:pt x="78740" y="1093470"/>
                    <a:pt x="97790" y="1087120"/>
                  </a:cubicBezTo>
                  <a:cubicBezTo>
                    <a:pt x="110490" y="1083310"/>
                    <a:pt x="121920" y="1084580"/>
                    <a:pt x="134620" y="1085850"/>
                  </a:cubicBezTo>
                  <a:cubicBezTo>
                    <a:pt x="147320" y="1088390"/>
                    <a:pt x="158750" y="1089660"/>
                    <a:pt x="170180" y="1097280"/>
                  </a:cubicBezTo>
                  <a:cubicBezTo>
                    <a:pt x="187960" y="1107440"/>
                    <a:pt x="212090" y="1131570"/>
                    <a:pt x="223520" y="1148080"/>
                  </a:cubicBezTo>
                  <a:cubicBezTo>
                    <a:pt x="229870" y="1160780"/>
                    <a:pt x="233680" y="1169670"/>
                    <a:pt x="234950" y="1183640"/>
                  </a:cubicBezTo>
                  <a:cubicBezTo>
                    <a:pt x="236220" y="1203960"/>
                    <a:pt x="232410" y="1235710"/>
                    <a:pt x="220980" y="1256030"/>
                  </a:cubicBezTo>
                  <a:cubicBezTo>
                    <a:pt x="209550" y="1276350"/>
                    <a:pt x="184150" y="1296670"/>
                    <a:pt x="167640" y="1305560"/>
                  </a:cubicBezTo>
                  <a:cubicBezTo>
                    <a:pt x="154940" y="1313180"/>
                    <a:pt x="144780" y="1314450"/>
                    <a:pt x="130810" y="1315720"/>
                  </a:cubicBezTo>
                  <a:cubicBezTo>
                    <a:pt x="111760" y="1315720"/>
                    <a:pt x="77470" y="1306830"/>
                    <a:pt x="59690" y="1297940"/>
                  </a:cubicBezTo>
                  <a:cubicBezTo>
                    <a:pt x="46990" y="1291590"/>
                    <a:pt x="39370" y="1282700"/>
                    <a:pt x="31750" y="1273810"/>
                  </a:cubicBezTo>
                  <a:cubicBezTo>
                    <a:pt x="24130" y="1263650"/>
                    <a:pt x="16510" y="1254760"/>
                    <a:pt x="12700" y="1242060"/>
                  </a:cubicBezTo>
                  <a:cubicBezTo>
                    <a:pt x="7620" y="1223010"/>
                    <a:pt x="0" y="1198880"/>
                    <a:pt x="10160" y="1168400"/>
                  </a:cubicBezTo>
                  <a:cubicBezTo>
                    <a:pt x="34290" y="1094740"/>
                    <a:pt x="213360" y="942340"/>
                    <a:pt x="278130" y="842010"/>
                  </a:cubicBezTo>
                  <a:cubicBezTo>
                    <a:pt x="327660" y="768350"/>
                    <a:pt x="353060" y="688340"/>
                    <a:pt x="384810" y="635000"/>
                  </a:cubicBezTo>
                  <a:cubicBezTo>
                    <a:pt x="406400" y="598170"/>
                    <a:pt x="426720" y="579120"/>
                    <a:pt x="444500" y="547370"/>
                  </a:cubicBezTo>
                  <a:cubicBezTo>
                    <a:pt x="464820" y="511810"/>
                    <a:pt x="474980" y="467360"/>
                    <a:pt x="495300" y="430530"/>
                  </a:cubicBezTo>
                  <a:cubicBezTo>
                    <a:pt x="514350" y="394970"/>
                    <a:pt x="541020" y="374650"/>
                    <a:pt x="563880" y="330200"/>
                  </a:cubicBezTo>
                  <a:cubicBezTo>
                    <a:pt x="600710" y="259080"/>
                    <a:pt x="631190" y="78740"/>
                    <a:pt x="674370" y="33020"/>
                  </a:cubicBezTo>
                  <a:cubicBezTo>
                    <a:pt x="695960" y="10160"/>
                    <a:pt x="720090" y="5080"/>
                    <a:pt x="741680" y="2540"/>
                  </a:cubicBezTo>
                  <a:cubicBezTo>
                    <a:pt x="759460" y="0"/>
                    <a:pt x="774700" y="2540"/>
                    <a:pt x="791210" y="11430"/>
                  </a:cubicBezTo>
                  <a:cubicBezTo>
                    <a:pt x="808990" y="20320"/>
                    <a:pt x="833120" y="41910"/>
                    <a:pt x="843280" y="62230"/>
                  </a:cubicBezTo>
                  <a:cubicBezTo>
                    <a:pt x="852170" y="83820"/>
                    <a:pt x="847090" y="135890"/>
                    <a:pt x="847090" y="1358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126706" y="2735580"/>
            <a:ext cx="227647" cy="227647"/>
            <a:chOff x="0" y="0"/>
            <a:chExt cx="303530" cy="303530"/>
          </a:xfrm>
        </p:grpSpPr>
        <p:sp>
          <p:nvSpPr>
            <p:cNvPr id="27" name="Freeform 27"/>
            <p:cNvSpPr/>
            <p:nvPr/>
          </p:nvSpPr>
          <p:spPr>
            <a:xfrm>
              <a:off x="49530" y="48260"/>
              <a:ext cx="199390" cy="204470"/>
            </a:xfrm>
            <a:custGeom>
              <a:avLst/>
              <a:gdLst/>
              <a:ahLst/>
              <a:cxnLst/>
              <a:rect l="l" t="t" r="r" b="b"/>
              <a:pathLst>
                <a:path w="199390" h="204470">
                  <a:moveTo>
                    <a:pt x="199390" y="72390"/>
                  </a:moveTo>
                  <a:cubicBezTo>
                    <a:pt x="199390" y="137160"/>
                    <a:pt x="191770" y="152400"/>
                    <a:pt x="182880" y="165100"/>
                  </a:cubicBezTo>
                  <a:cubicBezTo>
                    <a:pt x="172720" y="177800"/>
                    <a:pt x="158750" y="189230"/>
                    <a:pt x="144780" y="195580"/>
                  </a:cubicBezTo>
                  <a:cubicBezTo>
                    <a:pt x="129540" y="201930"/>
                    <a:pt x="111760" y="204470"/>
                    <a:pt x="96520" y="204470"/>
                  </a:cubicBezTo>
                  <a:cubicBezTo>
                    <a:pt x="81280" y="203200"/>
                    <a:pt x="63500" y="198120"/>
                    <a:pt x="49530" y="189230"/>
                  </a:cubicBezTo>
                  <a:cubicBezTo>
                    <a:pt x="36830" y="181610"/>
                    <a:pt x="24130" y="168910"/>
                    <a:pt x="15240" y="154940"/>
                  </a:cubicBezTo>
                  <a:cubicBezTo>
                    <a:pt x="7620" y="142240"/>
                    <a:pt x="2540" y="124460"/>
                    <a:pt x="1270" y="109220"/>
                  </a:cubicBezTo>
                  <a:cubicBezTo>
                    <a:pt x="0" y="92710"/>
                    <a:pt x="3810" y="74930"/>
                    <a:pt x="10160" y="60960"/>
                  </a:cubicBezTo>
                  <a:cubicBezTo>
                    <a:pt x="16510" y="46990"/>
                    <a:pt x="27940" y="33020"/>
                    <a:pt x="40640" y="22860"/>
                  </a:cubicBezTo>
                  <a:cubicBezTo>
                    <a:pt x="52070" y="12700"/>
                    <a:pt x="68580" y="5080"/>
                    <a:pt x="83820" y="2540"/>
                  </a:cubicBezTo>
                  <a:cubicBezTo>
                    <a:pt x="100330" y="0"/>
                    <a:pt x="118110" y="1270"/>
                    <a:pt x="133350" y="6350"/>
                  </a:cubicBezTo>
                  <a:cubicBezTo>
                    <a:pt x="148590" y="1016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505021" y="6283166"/>
            <a:ext cx="227647" cy="227647"/>
            <a:chOff x="0" y="0"/>
            <a:chExt cx="303530" cy="303530"/>
          </a:xfrm>
        </p:grpSpPr>
        <p:sp>
          <p:nvSpPr>
            <p:cNvPr id="29" name="Freeform 29"/>
            <p:cNvSpPr/>
            <p:nvPr/>
          </p:nvSpPr>
          <p:spPr>
            <a:xfrm>
              <a:off x="49530" y="46990"/>
              <a:ext cx="199390" cy="205740"/>
            </a:xfrm>
            <a:custGeom>
              <a:avLst/>
              <a:gdLst/>
              <a:ahLst/>
              <a:cxnLst/>
              <a:rect l="l" t="t" r="r" b="b"/>
              <a:pathLst>
                <a:path w="199390" h="205740">
                  <a:moveTo>
                    <a:pt x="199390" y="73660"/>
                  </a:moveTo>
                  <a:cubicBezTo>
                    <a:pt x="199390" y="137160"/>
                    <a:pt x="191770" y="153670"/>
                    <a:pt x="182880" y="166370"/>
                  </a:cubicBezTo>
                  <a:cubicBezTo>
                    <a:pt x="172720" y="179070"/>
                    <a:pt x="158750" y="189230"/>
                    <a:pt x="143510" y="195580"/>
                  </a:cubicBezTo>
                  <a:cubicBezTo>
                    <a:pt x="129540" y="201930"/>
                    <a:pt x="111760" y="205740"/>
                    <a:pt x="96520" y="204470"/>
                  </a:cubicBezTo>
                  <a:cubicBezTo>
                    <a:pt x="80010" y="204470"/>
                    <a:pt x="63500" y="198120"/>
                    <a:pt x="49530" y="190500"/>
                  </a:cubicBezTo>
                  <a:cubicBezTo>
                    <a:pt x="36830" y="181610"/>
                    <a:pt x="24130" y="168910"/>
                    <a:pt x="15240" y="156210"/>
                  </a:cubicBezTo>
                  <a:cubicBezTo>
                    <a:pt x="7620" y="142240"/>
                    <a:pt x="1270" y="125730"/>
                    <a:pt x="1270" y="109220"/>
                  </a:cubicBezTo>
                  <a:cubicBezTo>
                    <a:pt x="0" y="93980"/>
                    <a:pt x="3810" y="76200"/>
                    <a:pt x="10160" y="62230"/>
                  </a:cubicBezTo>
                  <a:cubicBezTo>
                    <a:pt x="16510" y="46990"/>
                    <a:pt x="27940" y="33020"/>
                    <a:pt x="39370" y="22860"/>
                  </a:cubicBezTo>
                  <a:cubicBezTo>
                    <a:pt x="52070" y="13970"/>
                    <a:pt x="68580" y="6350"/>
                    <a:pt x="83820" y="3810"/>
                  </a:cubicBezTo>
                  <a:cubicBezTo>
                    <a:pt x="99060" y="0"/>
                    <a:pt x="118110" y="1270"/>
                    <a:pt x="132080" y="6350"/>
                  </a:cubicBezTo>
                  <a:cubicBezTo>
                    <a:pt x="147320" y="11430"/>
                    <a:pt x="173990" y="31750"/>
                    <a:pt x="173990" y="3175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017770" y="2339816"/>
            <a:ext cx="7918321" cy="387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8"/>
              </a:lnSpc>
            </a:pPr>
            <a:r>
              <a:rPr lang="en-US" sz="8665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TRAVEL-WITH-US</a:t>
            </a:r>
          </a:p>
          <a:p>
            <a:pPr algn="ctr">
              <a:lnSpc>
                <a:spcPts val="10138"/>
              </a:lnSpc>
            </a:pPr>
            <a:r>
              <a:rPr lang="en-US" sz="8665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APPLICATION</a:t>
            </a:r>
          </a:p>
        </p:txBody>
      </p:sp>
      <p:sp>
        <p:nvSpPr>
          <p:cNvPr id="31" name="Freeform 31"/>
          <p:cNvSpPr/>
          <p:nvPr/>
        </p:nvSpPr>
        <p:spPr>
          <a:xfrm>
            <a:off x="14122716" y="156093"/>
            <a:ext cx="3997361" cy="1018339"/>
          </a:xfrm>
          <a:custGeom>
            <a:avLst/>
            <a:gdLst/>
            <a:ahLst/>
            <a:cxnLst/>
            <a:rect l="l" t="t" r="r" b="b"/>
            <a:pathLst>
              <a:path w="3997361" h="1018339">
                <a:moveTo>
                  <a:pt x="0" y="0"/>
                </a:moveTo>
                <a:lnTo>
                  <a:pt x="3997361" y="0"/>
                </a:lnTo>
                <a:lnTo>
                  <a:pt x="3997361" y="1018340"/>
                </a:lnTo>
                <a:lnTo>
                  <a:pt x="0" y="1018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2" name="TextBox 32"/>
          <p:cNvSpPr txBox="1"/>
          <p:nvPr/>
        </p:nvSpPr>
        <p:spPr>
          <a:xfrm>
            <a:off x="2473956" y="838352"/>
            <a:ext cx="3856045" cy="875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200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TEACING PLATFORM FOR LEARNING BY VOICE CONTROL</a:t>
            </a:r>
          </a:p>
        </p:txBody>
      </p:sp>
      <p:sp>
        <p:nvSpPr>
          <p:cNvPr id="33" name="Freeform 33"/>
          <p:cNvSpPr/>
          <p:nvPr/>
        </p:nvSpPr>
        <p:spPr>
          <a:xfrm>
            <a:off x="432960" y="665263"/>
            <a:ext cx="1657778" cy="1211685"/>
          </a:xfrm>
          <a:custGeom>
            <a:avLst/>
            <a:gdLst/>
            <a:ahLst/>
            <a:cxnLst/>
            <a:rect l="l" t="t" r="r" b="b"/>
            <a:pathLst>
              <a:path w="1657778" h="1211685">
                <a:moveTo>
                  <a:pt x="0" y="0"/>
                </a:moveTo>
                <a:lnTo>
                  <a:pt x="1657778" y="0"/>
                </a:lnTo>
                <a:lnTo>
                  <a:pt x="1657778" y="1211685"/>
                </a:lnTo>
                <a:lnTo>
                  <a:pt x="0" y="12116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4" name="Group 34"/>
          <p:cNvGrpSpPr/>
          <p:nvPr/>
        </p:nvGrpSpPr>
        <p:grpSpPr>
          <a:xfrm>
            <a:off x="205578" y="6803043"/>
            <a:ext cx="3243043" cy="866234"/>
            <a:chOff x="0" y="0"/>
            <a:chExt cx="816903" cy="21819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6903" cy="218199"/>
            </a:xfrm>
            <a:custGeom>
              <a:avLst/>
              <a:gdLst/>
              <a:ahLst/>
              <a:cxnLst/>
              <a:rect l="l" t="t" r="r" b="b"/>
              <a:pathLst>
                <a:path w="816903" h="218199">
                  <a:moveTo>
                    <a:pt x="109100" y="0"/>
                  </a:moveTo>
                  <a:lnTo>
                    <a:pt x="707804" y="0"/>
                  </a:lnTo>
                  <a:cubicBezTo>
                    <a:pt x="768058" y="0"/>
                    <a:pt x="816903" y="48846"/>
                    <a:pt x="816903" y="109100"/>
                  </a:cubicBezTo>
                  <a:lnTo>
                    <a:pt x="816903" y="109100"/>
                  </a:lnTo>
                  <a:cubicBezTo>
                    <a:pt x="816903" y="169354"/>
                    <a:pt x="768058" y="218199"/>
                    <a:pt x="707804" y="218199"/>
                  </a:cubicBezTo>
                  <a:lnTo>
                    <a:pt x="109100" y="218199"/>
                  </a:lnTo>
                  <a:cubicBezTo>
                    <a:pt x="48846" y="218199"/>
                    <a:pt x="0" y="169354"/>
                    <a:pt x="0" y="109100"/>
                  </a:cubicBezTo>
                  <a:lnTo>
                    <a:pt x="0" y="109100"/>
                  </a:lnTo>
                  <a:cubicBezTo>
                    <a:pt x="0" y="48846"/>
                    <a:pt x="48846" y="0"/>
                    <a:pt x="109100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816903" cy="313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SUPERVISOR: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9422" y="7840726"/>
            <a:ext cx="2475357" cy="1216914"/>
            <a:chOff x="0" y="0"/>
            <a:chExt cx="623528" cy="30653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23528" cy="306533"/>
            </a:xfrm>
            <a:custGeom>
              <a:avLst/>
              <a:gdLst/>
              <a:ahLst/>
              <a:cxnLst/>
              <a:rect l="l" t="t" r="r" b="b"/>
              <a:pathLst>
                <a:path w="623528" h="306533">
                  <a:moveTo>
                    <a:pt x="153267" y="0"/>
                  </a:moveTo>
                  <a:lnTo>
                    <a:pt x="470261" y="0"/>
                  </a:lnTo>
                  <a:cubicBezTo>
                    <a:pt x="510910" y="0"/>
                    <a:pt x="549894" y="16148"/>
                    <a:pt x="578637" y="44891"/>
                  </a:cubicBezTo>
                  <a:cubicBezTo>
                    <a:pt x="607380" y="73634"/>
                    <a:pt x="623528" y="112618"/>
                    <a:pt x="623528" y="153267"/>
                  </a:cubicBezTo>
                  <a:lnTo>
                    <a:pt x="623528" y="153267"/>
                  </a:lnTo>
                  <a:cubicBezTo>
                    <a:pt x="623528" y="193915"/>
                    <a:pt x="607380" y="232899"/>
                    <a:pt x="578637" y="261642"/>
                  </a:cubicBezTo>
                  <a:cubicBezTo>
                    <a:pt x="549894" y="290386"/>
                    <a:pt x="510910" y="306533"/>
                    <a:pt x="470261" y="306533"/>
                  </a:cubicBezTo>
                  <a:lnTo>
                    <a:pt x="153267" y="306533"/>
                  </a:lnTo>
                  <a:cubicBezTo>
                    <a:pt x="112618" y="306533"/>
                    <a:pt x="73634" y="290386"/>
                    <a:pt x="44891" y="261642"/>
                  </a:cubicBezTo>
                  <a:cubicBezTo>
                    <a:pt x="16148" y="232899"/>
                    <a:pt x="0" y="193915"/>
                    <a:pt x="0" y="153267"/>
                  </a:cubicBezTo>
                  <a:lnTo>
                    <a:pt x="0" y="153267"/>
                  </a:lnTo>
                  <a:cubicBezTo>
                    <a:pt x="0" y="112618"/>
                    <a:pt x="16148" y="73634"/>
                    <a:pt x="44891" y="44891"/>
                  </a:cubicBezTo>
                  <a:cubicBezTo>
                    <a:pt x="73634" y="16148"/>
                    <a:pt x="112618" y="0"/>
                    <a:pt x="153267" y="0"/>
                  </a:cubicBezTo>
                  <a:close/>
                </a:path>
              </a:pathLst>
            </a:custGeom>
            <a:solidFill>
              <a:srgbClr val="FED17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623528" cy="401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MOSHE SULAMY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631831" y="8866849"/>
            <a:ext cx="4550946" cy="782901"/>
            <a:chOff x="0" y="0"/>
            <a:chExt cx="1146356" cy="19720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46356" cy="197208"/>
            </a:xfrm>
            <a:custGeom>
              <a:avLst/>
              <a:gdLst/>
              <a:ahLst/>
              <a:cxnLst/>
              <a:rect l="l" t="t" r="r" b="b"/>
              <a:pathLst>
                <a:path w="1146356" h="197208">
                  <a:moveTo>
                    <a:pt x="86760" y="0"/>
                  </a:moveTo>
                  <a:lnTo>
                    <a:pt x="1059596" y="0"/>
                  </a:lnTo>
                  <a:cubicBezTo>
                    <a:pt x="1107512" y="0"/>
                    <a:pt x="1146356" y="38844"/>
                    <a:pt x="1146356" y="86760"/>
                  </a:cubicBezTo>
                  <a:lnTo>
                    <a:pt x="1146356" y="110449"/>
                  </a:lnTo>
                  <a:cubicBezTo>
                    <a:pt x="1146356" y="158365"/>
                    <a:pt x="1107512" y="197208"/>
                    <a:pt x="1059596" y="197208"/>
                  </a:cubicBezTo>
                  <a:lnTo>
                    <a:pt x="86760" y="197208"/>
                  </a:lnTo>
                  <a:cubicBezTo>
                    <a:pt x="38844" y="197208"/>
                    <a:pt x="0" y="158365"/>
                    <a:pt x="0" y="110449"/>
                  </a:cubicBezTo>
                  <a:lnTo>
                    <a:pt x="0" y="86760"/>
                  </a:lnTo>
                  <a:cubicBezTo>
                    <a:pt x="0" y="38844"/>
                    <a:pt x="38844" y="0"/>
                    <a:pt x="86760" y="0"/>
                  </a:cubicBezTo>
                  <a:close/>
                </a:path>
              </a:pathLst>
            </a:custGeom>
            <a:solidFill>
              <a:srgbClr val="FED17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1146356" cy="292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RON LAHIANI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6631831" y="6752972"/>
            <a:ext cx="4550946" cy="905000"/>
            <a:chOff x="0" y="0"/>
            <a:chExt cx="1146356" cy="22796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46356" cy="227964"/>
            </a:xfrm>
            <a:custGeom>
              <a:avLst/>
              <a:gdLst/>
              <a:ahLst/>
              <a:cxnLst/>
              <a:rect l="l" t="t" r="r" b="b"/>
              <a:pathLst>
                <a:path w="1146356" h="227964">
                  <a:moveTo>
                    <a:pt x="86760" y="0"/>
                  </a:moveTo>
                  <a:lnTo>
                    <a:pt x="1059596" y="0"/>
                  </a:lnTo>
                  <a:cubicBezTo>
                    <a:pt x="1107512" y="0"/>
                    <a:pt x="1146356" y="38844"/>
                    <a:pt x="1146356" y="86760"/>
                  </a:cubicBezTo>
                  <a:lnTo>
                    <a:pt x="1146356" y="141205"/>
                  </a:lnTo>
                  <a:cubicBezTo>
                    <a:pt x="1146356" y="164215"/>
                    <a:pt x="1137215" y="186282"/>
                    <a:pt x="1120945" y="202553"/>
                  </a:cubicBezTo>
                  <a:cubicBezTo>
                    <a:pt x="1104674" y="218823"/>
                    <a:pt x="1082606" y="227964"/>
                    <a:pt x="1059596" y="227964"/>
                  </a:cubicBezTo>
                  <a:lnTo>
                    <a:pt x="86760" y="227964"/>
                  </a:lnTo>
                  <a:cubicBezTo>
                    <a:pt x="38844" y="227964"/>
                    <a:pt x="0" y="189121"/>
                    <a:pt x="0" y="141205"/>
                  </a:cubicBezTo>
                  <a:lnTo>
                    <a:pt x="0" y="86760"/>
                  </a:lnTo>
                  <a:cubicBezTo>
                    <a:pt x="0" y="38844"/>
                    <a:pt x="38844" y="0"/>
                    <a:pt x="86760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95250"/>
              <a:ext cx="1146356" cy="323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PRESENTED BY: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631831" y="7819897"/>
            <a:ext cx="4550946" cy="905000"/>
            <a:chOff x="0" y="0"/>
            <a:chExt cx="1146356" cy="22796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46356" cy="227964"/>
            </a:xfrm>
            <a:custGeom>
              <a:avLst/>
              <a:gdLst/>
              <a:ahLst/>
              <a:cxnLst/>
              <a:rect l="l" t="t" r="r" b="b"/>
              <a:pathLst>
                <a:path w="1146356" h="227964">
                  <a:moveTo>
                    <a:pt x="86760" y="0"/>
                  </a:moveTo>
                  <a:lnTo>
                    <a:pt x="1059596" y="0"/>
                  </a:lnTo>
                  <a:cubicBezTo>
                    <a:pt x="1107512" y="0"/>
                    <a:pt x="1146356" y="38844"/>
                    <a:pt x="1146356" y="86760"/>
                  </a:cubicBezTo>
                  <a:lnTo>
                    <a:pt x="1146356" y="141205"/>
                  </a:lnTo>
                  <a:cubicBezTo>
                    <a:pt x="1146356" y="164215"/>
                    <a:pt x="1137215" y="186282"/>
                    <a:pt x="1120945" y="202553"/>
                  </a:cubicBezTo>
                  <a:cubicBezTo>
                    <a:pt x="1104674" y="218823"/>
                    <a:pt x="1082606" y="227964"/>
                    <a:pt x="1059596" y="227964"/>
                  </a:cubicBezTo>
                  <a:lnTo>
                    <a:pt x="86760" y="227964"/>
                  </a:lnTo>
                  <a:cubicBezTo>
                    <a:pt x="38844" y="227964"/>
                    <a:pt x="0" y="189121"/>
                    <a:pt x="0" y="141205"/>
                  </a:cubicBezTo>
                  <a:lnTo>
                    <a:pt x="0" y="86760"/>
                  </a:lnTo>
                  <a:cubicBezTo>
                    <a:pt x="0" y="38844"/>
                    <a:pt x="38844" y="0"/>
                    <a:pt x="86760" y="0"/>
                  </a:cubicBezTo>
                  <a:close/>
                </a:path>
              </a:pathLst>
            </a:custGeom>
            <a:solidFill>
              <a:srgbClr val="FED17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95250"/>
              <a:ext cx="1146356" cy="323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PELEG OANUNO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7977">
            <a:off x="7224477" y="2450904"/>
            <a:ext cx="17799397" cy="12686115"/>
          </a:xfrm>
          <a:custGeom>
            <a:avLst/>
            <a:gdLst/>
            <a:ahLst/>
            <a:cxnLst/>
            <a:rect l="l" t="t" r="r" b="b"/>
            <a:pathLst>
              <a:path w="17799397" h="12686115">
                <a:moveTo>
                  <a:pt x="0" y="0"/>
                </a:moveTo>
                <a:lnTo>
                  <a:pt x="17799397" y="0"/>
                </a:lnTo>
                <a:lnTo>
                  <a:pt x="17799397" y="12686116"/>
                </a:lnTo>
                <a:lnTo>
                  <a:pt x="0" y="12686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13827">
            <a:off x="-3285101" y="-3904076"/>
            <a:ext cx="10955314" cy="7808151"/>
          </a:xfrm>
          <a:custGeom>
            <a:avLst/>
            <a:gdLst/>
            <a:ahLst/>
            <a:cxnLst/>
            <a:rect l="l" t="t" r="r" b="b"/>
            <a:pathLst>
              <a:path w="10955314" h="7808151">
                <a:moveTo>
                  <a:pt x="0" y="0"/>
                </a:moveTo>
                <a:lnTo>
                  <a:pt x="10955314" y="0"/>
                </a:lnTo>
                <a:lnTo>
                  <a:pt x="10955314" y="7808152"/>
                </a:lnTo>
                <a:lnTo>
                  <a:pt x="0" y="78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10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3294817" y="2329450"/>
            <a:ext cx="3501562" cy="2814050"/>
          </a:xfrm>
          <a:custGeom>
            <a:avLst/>
            <a:gdLst/>
            <a:ahLst/>
            <a:cxnLst/>
            <a:rect l="l" t="t" r="r" b="b"/>
            <a:pathLst>
              <a:path w="3501562" h="2814050">
                <a:moveTo>
                  <a:pt x="0" y="0"/>
                </a:moveTo>
                <a:lnTo>
                  <a:pt x="3501562" y="0"/>
                </a:lnTo>
                <a:lnTo>
                  <a:pt x="3501562" y="2814050"/>
                </a:lnTo>
                <a:lnTo>
                  <a:pt x="0" y="281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2851417" y="5562700"/>
            <a:ext cx="4387535" cy="4379558"/>
          </a:xfrm>
          <a:custGeom>
            <a:avLst/>
            <a:gdLst/>
            <a:ahLst/>
            <a:cxnLst/>
            <a:rect l="l" t="t" r="r" b="b"/>
            <a:pathLst>
              <a:path w="4387535" h="4379558">
                <a:moveTo>
                  <a:pt x="0" y="0"/>
                </a:moveTo>
                <a:lnTo>
                  <a:pt x="4387535" y="0"/>
                </a:lnTo>
                <a:lnTo>
                  <a:pt x="4387535" y="4379558"/>
                </a:lnTo>
                <a:lnTo>
                  <a:pt x="0" y="4379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802332" y="2626622"/>
            <a:ext cx="10335538" cy="110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endParaRPr/>
          </a:p>
          <a:p>
            <a:pPr algn="l">
              <a:lnSpc>
                <a:spcPts val="4452"/>
              </a:lnSpc>
            </a:pPr>
            <a:r>
              <a:rPr lang="en-US" sz="317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2. Accuracy mesasurment: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2332" y="412750"/>
            <a:ext cx="12492485" cy="14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4"/>
              </a:lnSpc>
            </a:pPr>
            <a:r>
              <a:rPr lang="en-US" sz="114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Game Features: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332" y="4016599"/>
            <a:ext cx="9166334" cy="335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endParaRPr/>
          </a:p>
          <a:p>
            <a:pPr algn="l">
              <a:lnSpc>
                <a:spcPts val="4452"/>
              </a:lnSpc>
            </a:pPr>
            <a:r>
              <a:rPr lang="en-US" sz="317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In our game, the accuracy of speech recognition is measured using an algorithm that evaluates how many words the user pronounced correctly compared to the expected sentence. </a:t>
            </a:r>
          </a:p>
          <a:p>
            <a:pPr algn="l">
              <a:lnSpc>
                <a:spcPts val="4452"/>
              </a:lnSpc>
            </a:pPr>
            <a:endParaRPr lang="en-US" sz="3179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7977">
            <a:off x="7224477" y="2450904"/>
            <a:ext cx="17799397" cy="12686115"/>
          </a:xfrm>
          <a:custGeom>
            <a:avLst/>
            <a:gdLst/>
            <a:ahLst/>
            <a:cxnLst/>
            <a:rect l="l" t="t" r="r" b="b"/>
            <a:pathLst>
              <a:path w="17799397" h="12686115">
                <a:moveTo>
                  <a:pt x="0" y="0"/>
                </a:moveTo>
                <a:lnTo>
                  <a:pt x="17799397" y="0"/>
                </a:lnTo>
                <a:lnTo>
                  <a:pt x="17799397" y="12686116"/>
                </a:lnTo>
                <a:lnTo>
                  <a:pt x="0" y="12686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13827">
            <a:off x="-3285101" y="-3904076"/>
            <a:ext cx="10955314" cy="7808151"/>
          </a:xfrm>
          <a:custGeom>
            <a:avLst/>
            <a:gdLst/>
            <a:ahLst/>
            <a:cxnLst/>
            <a:rect l="l" t="t" r="r" b="b"/>
            <a:pathLst>
              <a:path w="10955314" h="7808151">
                <a:moveTo>
                  <a:pt x="0" y="0"/>
                </a:moveTo>
                <a:lnTo>
                  <a:pt x="10955314" y="0"/>
                </a:lnTo>
                <a:lnTo>
                  <a:pt x="10955314" y="7808152"/>
                </a:lnTo>
                <a:lnTo>
                  <a:pt x="0" y="78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11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2332" y="2528024"/>
            <a:ext cx="10335538" cy="110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endParaRPr/>
          </a:p>
          <a:p>
            <a:pPr algn="l">
              <a:lnSpc>
                <a:spcPts val="4452"/>
              </a:lnSpc>
            </a:pPr>
            <a:r>
              <a:rPr lang="en-US" sz="317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2. Real-life situations for travelers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2332" y="4264077"/>
            <a:ext cx="9909418" cy="279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endParaRPr/>
          </a:p>
          <a:p>
            <a:pPr algn="l">
              <a:lnSpc>
                <a:spcPts val="4452"/>
              </a:lnSpc>
            </a:pPr>
            <a:r>
              <a:rPr lang="en-US" sz="317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In our game, we designed various real-life situations that travelers commonly face to make the learning experience practical and engaging. </a:t>
            </a:r>
          </a:p>
          <a:p>
            <a:pPr algn="l">
              <a:lnSpc>
                <a:spcPts val="4452"/>
              </a:lnSpc>
            </a:pPr>
            <a:endParaRPr lang="en-US" sz="3179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796298" y="3260917"/>
            <a:ext cx="6463002" cy="3357732"/>
          </a:xfrm>
          <a:custGeom>
            <a:avLst/>
            <a:gdLst/>
            <a:ahLst/>
            <a:cxnLst/>
            <a:rect l="l" t="t" r="r" b="b"/>
            <a:pathLst>
              <a:path w="6463002" h="3357732">
                <a:moveTo>
                  <a:pt x="0" y="0"/>
                </a:moveTo>
                <a:lnTo>
                  <a:pt x="6463002" y="0"/>
                </a:lnTo>
                <a:lnTo>
                  <a:pt x="6463002" y="3357731"/>
                </a:lnTo>
                <a:lnTo>
                  <a:pt x="0" y="3357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802332" y="412750"/>
            <a:ext cx="12492485" cy="14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4"/>
              </a:lnSpc>
            </a:pPr>
            <a:r>
              <a:rPr lang="en-US" sz="114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Game Features: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83817" y="1966011"/>
            <a:ext cx="4028585" cy="2973499"/>
          </a:xfrm>
          <a:custGeom>
            <a:avLst/>
            <a:gdLst/>
            <a:ahLst/>
            <a:cxnLst/>
            <a:rect l="l" t="t" r="r" b="b"/>
            <a:pathLst>
              <a:path w="4028585" h="2973499">
                <a:moveTo>
                  <a:pt x="0" y="0"/>
                </a:moveTo>
                <a:lnTo>
                  <a:pt x="4028585" y="0"/>
                </a:lnTo>
                <a:lnTo>
                  <a:pt x="4028585" y="2973499"/>
                </a:lnTo>
                <a:lnTo>
                  <a:pt x="0" y="2973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957" b="-12957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13827">
            <a:off x="-3285101" y="-3904076"/>
            <a:ext cx="10955314" cy="7808151"/>
          </a:xfrm>
          <a:custGeom>
            <a:avLst/>
            <a:gdLst/>
            <a:ahLst/>
            <a:cxnLst/>
            <a:rect l="l" t="t" r="r" b="b"/>
            <a:pathLst>
              <a:path w="10955314" h="7808151">
                <a:moveTo>
                  <a:pt x="0" y="0"/>
                </a:moveTo>
                <a:lnTo>
                  <a:pt x="10955314" y="0"/>
                </a:lnTo>
                <a:lnTo>
                  <a:pt x="10955314" y="7808152"/>
                </a:lnTo>
                <a:lnTo>
                  <a:pt x="0" y="7808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12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2483817" y="517778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639783" y="2973421"/>
            <a:ext cx="10335538" cy="110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endParaRPr/>
          </a:p>
          <a:p>
            <a:pPr algn="l">
              <a:lnSpc>
                <a:spcPts val="4452"/>
              </a:lnSpc>
            </a:pPr>
            <a:r>
              <a:rPr lang="en-US" sz="317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3. Cloud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9783" y="4579173"/>
            <a:ext cx="7587280" cy="223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endParaRPr/>
          </a:p>
          <a:p>
            <a:pPr algn="l">
              <a:lnSpc>
                <a:spcPts val="4452"/>
              </a:lnSpc>
            </a:pPr>
            <a:r>
              <a:rPr lang="en-US" sz="317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To enhance the user experience, we implemented cloud storage to keep track of each user's score and progress.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2332" y="412750"/>
            <a:ext cx="12492485" cy="14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4"/>
              </a:lnSpc>
            </a:pPr>
            <a:r>
              <a:rPr lang="en-US" sz="114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Game Features: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3827">
            <a:off x="-3285101" y="-3904076"/>
            <a:ext cx="10955314" cy="7808151"/>
          </a:xfrm>
          <a:custGeom>
            <a:avLst/>
            <a:gdLst/>
            <a:ahLst/>
            <a:cxnLst/>
            <a:rect l="l" t="t" r="r" b="b"/>
            <a:pathLst>
              <a:path w="10955314" h="7808151">
                <a:moveTo>
                  <a:pt x="0" y="0"/>
                </a:moveTo>
                <a:lnTo>
                  <a:pt x="10955314" y="0"/>
                </a:lnTo>
                <a:lnTo>
                  <a:pt x="10955314" y="7808152"/>
                </a:lnTo>
                <a:lnTo>
                  <a:pt x="0" y="78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13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5264332" y="2144230"/>
            <a:ext cx="3023668" cy="2825265"/>
          </a:xfrm>
          <a:custGeom>
            <a:avLst/>
            <a:gdLst/>
            <a:ahLst/>
            <a:cxnLst/>
            <a:rect l="l" t="t" r="r" b="b"/>
            <a:pathLst>
              <a:path w="3023668" h="2825265">
                <a:moveTo>
                  <a:pt x="0" y="0"/>
                </a:moveTo>
                <a:lnTo>
                  <a:pt x="3023668" y="0"/>
                </a:lnTo>
                <a:lnTo>
                  <a:pt x="3023668" y="2825265"/>
                </a:lnTo>
                <a:lnTo>
                  <a:pt x="0" y="2825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2146295" y="2955863"/>
            <a:ext cx="12594986" cy="70846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65729" y="655156"/>
            <a:ext cx="10356117" cy="14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4"/>
              </a:lnSpc>
            </a:pPr>
            <a:r>
              <a:rPr lang="en-US" sz="114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Demonstration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8686" y="2407985"/>
            <a:ext cx="10335538" cy="547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17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Example: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3827">
            <a:off x="-3285101" y="-3904076"/>
            <a:ext cx="10955314" cy="7808151"/>
          </a:xfrm>
          <a:custGeom>
            <a:avLst/>
            <a:gdLst/>
            <a:ahLst/>
            <a:cxnLst/>
            <a:rect l="l" t="t" r="r" b="b"/>
            <a:pathLst>
              <a:path w="10955314" h="7808151">
                <a:moveTo>
                  <a:pt x="0" y="0"/>
                </a:moveTo>
                <a:lnTo>
                  <a:pt x="10955314" y="0"/>
                </a:lnTo>
                <a:lnTo>
                  <a:pt x="10955314" y="7808152"/>
                </a:lnTo>
                <a:lnTo>
                  <a:pt x="0" y="78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14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2309958" y="2936998"/>
            <a:ext cx="5307708" cy="4731827"/>
          </a:xfrm>
          <a:custGeom>
            <a:avLst/>
            <a:gdLst/>
            <a:ahLst/>
            <a:cxnLst/>
            <a:rect l="l" t="t" r="r" b="b"/>
            <a:pathLst>
              <a:path w="5307708" h="4731827">
                <a:moveTo>
                  <a:pt x="0" y="0"/>
                </a:moveTo>
                <a:lnTo>
                  <a:pt x="5307708" y="0"/>
                </a:lnTo>
                <a:lnTo>
                  <a:pt x="5307708" y="4731827"/>
                </a:lnTo>
                <a:lnTo>
                  <a:pt x="0" y="4731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3282953" y="4016599"/>
            <a:ext cx="9027006" cy="335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endParaRPr/>
          </a:p>
          <a:p>
            <a:pPr algn="l">
              <a:lnSpc>
                <a:spcPts val="4452"/>
              </a:lnSpc>
            </a:pPr>
            <a:r>
              <a:rPr lang="en-US" sz="317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To validate our system, we conducted two types of evaluation tests: </a:t>
            </a:r>
          </a:p>
          <a:p>
            <a:pPr algn="l">
              <a:lnSpc>
                <a:spcPts val="4452"/>
              </a:lnSpc>
            </a:pPr>
            <a:endParaRPr lang="en-US" sz="3179" b="1">
              <a:solidFill>
                <a:srgbClr val="122D47"/>
              </a:solidFill>
              <a:latin typeface="Cloud Bold"/>
              <a:ea typeface="Cloud Bold"/>
              <a:cs typeface="Cloud Bold"/>
              <a:sym typeface="Cloud Bold"/>
            </a:endParaRPr>
          </a:p>
          <a:p>
            <a:pPr marL="686562" lvl="1" indent="-343281" algn="l">
              <a:lnSpc>
                <a:spcPts val="4452"/>
              </a:lnSpc>
              <a:buFont typeface="Arial"/>
              <a:buChar char="•"/>
            </a:pPr>
            <a:r>
              <a:rPr lang="en-US" sz="317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Unit testing </a:t>
            </a:r>
          </a:p>
          <a:p>
            <a:pPr marL="686562" lvl="1" indent="-343281" algn="l">
              <a:lnSpc>
                <a:spcPts val="4452"/>
              </a:lnSpc>
              <a:buFont typeface="Arial"/>
              <a:buChar char="•"/>
            </a:pPr>
            <a:r>
              <a:rPr lang="en-US" sz="317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Functional testing.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2953" y="1875733"/>
            <a:ext cx="8196529" cy="14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4"/>
              </a:lnSpc>
            </a:pPr>
            <a:r>
              <a:rPr lang="en-US" sz="114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Verification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3827">
            <a:off x="-3285101" y="-3904076"/>
            <a:ext cx="10955314" cy="7808151"/>
          </a:xfrm>
          <a:custGeom>
            <a:avLst/>
            <a:gdLst/>
            <a:ahLst/>
            <a:cxnLst/>
            <a:rect l="l" t="t" r="r" b="b"/>
            <a:pathLst>
              <a:path w="10955314" h="7808151">
                <a:moveTo>
                  <a:pt x="0" y="0"/>
                </a:moveTo>
                <a:lnTo>
                  <a:pt x="10955314" y="0"/>
                </a:lnTo>
                <a:lnTo>
                  <a:pt x="10955314" y="7808152"/>
                </a:lnTo>
                <a:lnTo>
                  <a:pt x="0" y="78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15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462849"/>
            <a:ext cx="12003146" cy="1620425"/>
          </a:xfrm>
          <a:custGeom>
            <a:avLst/>
            <a:gdLst/>
            <a:ahLst/>
            <a:cxnLst/>
            <a:rect l="l" t="t" r="r" b="b"/>
            <a:pathLst>
              <a:path w="12003146" h="1620425">
                <a:moveTo>
                  <a:pt x="0" y="0"/>
                </a:moveTo>
                <a:lnTo>
                  <a:pt x="12003146" y="0"/>
                </a:lnTo>
                <a:lnTo>
                  <a:pt x="12003146" y="1620425"/>
                </a:lnTo>
                <a:lnTo>
                  <a:pt x="0" y="162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028700" y="5295019"/>
            <a:ext cx="12003146" cy="690181"/>
          </a:xfrm>
          <a:custGeom>
            <a:avLst/>
            <a:gdLst/>
            <a:ahLst/>
            <a:cxnLst/>
            <a:rect l="l" t="t" r="r" b="b"/>
            <a:pathLst>
              <a:path w="12003146" h="690181">
                <a:moveTo>
                  <a:pt x="0" y="0"/>
                </a:moveTo>
                <a:lnTo>
                  <a:pt x="12003146" y="0"/>
                </a:lnTo>
                <a:lnTo>
                  <a:pt x="12003146" y="690180"/>
                </a:lnTo>
                <a:lnTo>
                  <a:pt x="0" y="690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028700" y="7196944"/>
            <a:ext cx="12003146" cy="2048353"/>
          </a:xfrm>
          <a:custGeom>
            <a:avLst/>
            <a:gdLst/>
            <a:ahLst/>
            <a:cxnLst/>
            <a:rect l="l" t="t" r="r" b="b"/>
            <a:pathLst>
              <a:path w="12003146" h="2048353">
                <a:moveTo>
                  <a:pt x="0" y="0"/>
                </a:moveTo>
                <a:lnTo>
                  <a:pt x="12003146" y="0"/>
                </a:lnTo>
                <a:lnTo>
                  <a:pt x="12003146" y="2048353"/>
                </a:lnTo>
                <a:lnTo>
                  <a:pt x="0" y="2048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105" b="-310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3537575" y="2862545"/>
            <a:ext cx="3701377" cy="821033"/>
          </a:xfrm>
          <a:custGeom>
            <a:avLst/>
            <a:gdLst/>
            <a:ahLst/>
            <a:cxnLst/>
            <a:rect l="l" t="t" r="r" b="b"/>
            <a:pathLst>
              <a:path w="3701377" h="821033">
                <a:moveTo>
                  <a:pt x="0" y="0"/>
                </a:moveTo>
                <a:lnTo>
                  <a:pt x="3701377" y="0"/>
                </a:lnTo>
                <a:lnTo>
                  <a:pt x="3701377" y="821033"/>
                </a:lnTo>
                <a:lnTo>
                  <a:pt x="0" y="821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3902145" y="4740620"/>
            <a:ext cx="1981273" cy="2010754"/>
          </a:xfrm>
          <a:custGeom>
            <a:avLst/>
            <a:gdLst/>
            <a:ahLst/>
            <a:cxnLst/>
            <a:rect l="l" t="t" r="r" b="b"/>
            <a:pathLst>
              <a:path w="1981273" h="2010754">
                <a:moveTo>
                  <a:pt x="0" y="0"/>
                </a:moveTo>
                <a:lnTo>
                  <a:pt x="1981274" y="0"/>
                </a:lnTo>
                <a:lnTo>
                  <a:pt x="1981274" y="2010755"/>
                </a:lnTo>
                <a:lnTo>
                  <a:pt x="0" y="20107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9" r="-259" b="-1805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14062576" y="7275250"/>
            <a:ext cx="1820843" cy="1825711"/>
          </a:xfrm>
          <a:custGeom>
            <a:avLst/>
            <a:gdLst/>
            <a:ahLst/>
            <a:cxnLst/>
            <a:rect l="l" t="t" r="r" b="b"/>
            <a:pathLst>
              <a:path w="1820843" h="1825711">
                <a:moveTo>
                  <a:pt x="0" y="0"/>
                </a:moveTo>
                <a:lnTo>
                  <a:pt x="1820843" y="0"/>
                </a:lnTo>
                <a:lnTo>
                  <a:pt x="1820843" y="1825711"/>
                </a:lnTo>
                <a:lnTo>
                  <a:pt x="0" y="18257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3282953" y="476937"/>
            <a:ext cx="8196529" cy="14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4"/>
              </a:lnSpc>
            </a:pPr>
            <a:r>
              <a:rPr lang="en-US" sz="114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Unit testing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3827">
            <a:off x="1553610" y="-81711"/>
            <a:ext cx="9694380" cy="1949363"/>
          </a:xfrm>
          <a:custGeom>
            <a:avLst/>
            <a:gdLst>
              <a:gd name="connsiteX0" fmla="*/ 4620983 w 10955314"/>
              <a:gd name="connsiteY0" fmla="*/ 3992587 h 7808152"/>
              <a:gd name="connsiteX1" fmla="*/ 10955314 w 10955314"/>
              <a:gd name="connsiteY1" fmla="*/ 0 h 7808152"/>
              <a:gd name="connsiteX2" fmla="*/ 10955314 w 10955314"/>
              <a:gd name="connsiteY2" fmla="*/ 7808152 h 7808152"/>
              <a:gd name="connsiteX3" fmla="*/ 0 w 10955314"/>
              <a:gd name="connsiteY3" fmla="*/ 7808152 h 7808152"/>
              <a:gd name="connsiteX4" fmla="*/ 4620983 w 10955314"/>
              <a:gd name="connsiteY4" fmla="*/ 3992587 h 7808152"/>
              <a:gd name="connsiteX0" fmla="*/ 3292501 w 10955314"/>
              <a:gd name="connsiteY0" fmla="*/ 4022294 h 7808152"/>
              <a:gd name="connsiteX1" fmla="*/ 10955314 w 10955314"/>
              <a:gd name="connsiteY1" fmla="*/ 0 h 7808152"/>
              <a:gd name="connsiteX2" fmla="*/ 10955314 w 10955314"/>
              <a:gd name="connsiteY2" fmla="*/ 7808152 h 7808152"/>
              <a:gd name="connsiteX3" fmla="*/ 0 w 10955314"/>
              <a:gd name="connsiteY3" fmla="*/ 7808152 h 7808152"/>
              <a:gd name="connsiteX4" fmla="*/ 3292501 w 10955314"/>
              <a:gd name="connsiteY4" fmla="*/ 4022294 h 7808152"/>
              <a:gd name="connsiteX0" fmla="*/ 0 w 7662813"/>
              <a:gd name="connsiteY0" fmla="*/ 4022294 h 7881217"/>
              <a:gd name="connsiteX1" fmla="*/ 7662813 w 7662813"/>
              <a:gd name="connsiteY1" fmla="*/ 0 h 7881217"/>
              <a:gd name="connsiteX2" fmla="*/ 7662813 w 7662813"/>
              <a:gd name="connsiteY2" fmla="*/ 7808152 h 7881217"/>
              <a:gd name="connsiteX3" fmla="*/ 112209 w 7662813"/>
              <a:gd name="connsiteY3" fmla="*/ 7881217 h 7881217"/>
              <a:gd name="connsiteX4" fmla="*/ 0 w 7662813"/>
              <a:gd name="connsiteY4" fmla="*/ 4022294 h 7881217"/>
              <a:gd name="connsiteX0" fmla="*/ 1317177 w 8979990"/>
              <a:gd name="connsiteY0" fmla="*/ 4022294 h 7885676"/>
              <a:gd name="connsiteX1" fmla="*/ 8979990 w 8979990"/>
              <a:gd name="connsiteY1" fmla="*/ 0 h 7885676"/>
              <a:gd name="connsiteX2" fmla="*/ 8979990 w 8979990"/>
              <a:gd name="connsiteY2" fmla="*/ 7808152 h 7885676"/>
              <a:gd name="connsiteX3" fmla="*/ 0 w 8979990"/>
              <a:gd name="connsiteY3" fmla="*/ 7885676 h 7885676"/>
              <a:gd name="connsiteX4" fmla="*/ 1317177 w 8979990"/>
              <a:gd name="connsiteY4" fmla="*/ 4022294 h 7885676"/>
              <a:gd name="connsiteX0" fmla="*/ 0 w 7662813"/>
              <a:gd name="connsiteY0" fmla="*/ 4022294 h 7865991"/>
              <a:gd name="connsiteX1" fmla="*/ 7662813 w 7662813"/>
              <a:gd name="connsiteY1" fmla="*/ 0 h 7865991"/>
              <a:gd name="connsiteX2" fmla="*/ 7662813 w 7662813"/>
              <a:gd name="connsiteY2" fmla="*/ 7808152 h 7865991"/>
              <a:gd name="connsiteX3" fmla="*/ 140295 w 7662813"/>
              <a:gd name="connsiteY3" fmla="*/ 7865991 h 7865991"/>
              <a:gd name="connsiteX4" fmla="*/ 0 w 7662813"/>
              <a:gd name="connsiteY4" fmla="*/ 4022294 h 7865991"/>
              <a:gd name="connsiteX0" fmla="*/ 0 w 7662813"/>
              <a:gd name="connsiteY0" fmla="*/ 355820 h 4199517"/>
              <a:gd name="connsiteX1" fmla="*/ 7455465 w 7662813"/>
              <a:gd name="connsiteY1" fmla="*/ 0 h 4199517"/>
              <a:gd name="connsiteX2" fmla="*/ 7662813 w 7662813"/>
              <a:gd name="connsiteY2" fmla="*/ 4141678 h 4199517"/>
              <a:gd name="connsiteX3" fmla="*/ 140295 w 7662813"/>
              <a:gd name="connsiteY3" fmla="*/ 4199517 h 4199517"/>
              <a:gd name="connsiteX4" fmla="*/ 0 w 7662813"/>
              <a:gd name="connsiteY4" fmla="*/ 355820 h 419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813" h="4199517">
                <a:moveTo>
                  <a:pt x="0" y="355820"/>
                </a:moveTo>
                <a:lnTo>
                  <a:pt x="7455465" y="0"/>
                </a:lnTo>
                <a:lnTo>
                  <a:pt x="7662813" y="4141678"/>
                </a:lnTo>
                <a:lnTo>
                  <a:pt x="140295" y="4199517"/>
                </a:lnTo>
                <a:lnTo>
                  <a:pt x="0" y="3558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16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624229"/>
            <a:ext cx="11301259" cy="2373264"/>
          </a:xfrm>
          <a:custGeom>
            <a:avLst/>
            <a:gdLst/>
            <a:ahLst/>
            <a:cxnLst/>
            <a:rect l="l" t="t" r="r" b="b"/>
            <a:pathLst>
              <a:path w="11301259" h="2373264">
                <a:moveTo>
                  <a:pt x="0" y="0"/>
                </a:moveTo>
                <a:lnTo>
                  <a:pt x="11301259" y="0"/>
                </a:lnTo>
                <a:lnTo>
                  <a:pt x="11301259" y="2373265"/>
                </a:lnTo>
                <a:lnTo>
                  <a:pt x="0" y="2373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028700" y="5757687"/>
            <a:ext cx="11301259" cy="974734"/>
          </a:xfrm>
          <a:custGeom>
            <a:avLst/>
            <a:gdLst/>
            <a:ahLst/>
            <a:cxnLst/>
            <a:rect l="l" t="t" r="r" b="b"/>
            <a:pathLst>
              <a:path w="11301259" h="974734">
                <a:moveTo>
                  <a:pt x="0" y="0"/>
                </a:moveTo>
                <a:lnTo>
                  <a:pt x="11301259" y="0"/>
                </a:lnTo>
                <a:lnTo>
                  <a:pt x="11301259" y="974733"/>
                </a:lnTo>
                <a:lnTo>
                  <a:pt x="0" y="974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028700" y="7856324"/>
            <a:ext cx="11301259" cy="1130126"/>
          </a:xfrm>
          <a:custGeom>
            <a:avLst/>
            <a:gdLst/>
            <a:ahLst/>
            <a:cxnLst/>
            <a:rect l="l" t="t" r="r" b="b"/>
            <a:pathLst>
              <a:path w="11301259" h="1130126">
                <a:moveTo>
                  <a:pt x="0" y="0"/>
                </a:moveTo>
                <a:lnTo>
                  <a:pt x="11301259" y="0"/>
                </a:lnTo>
                <a:lnTo>
                  <a:pt x="11301259" y="1130126"/>
                </a:lnTo>
                <a:lnTo>
                  <a:pt x="0" y="1130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3411777" y="2624229"/>
            <a:ext cx="3827175" cy="1646575"/>
          </a:xfrm>
          <a:custGeom>
            <a:avLst/>
            <a:gdLst/>
            <a:ahLst/>
            <a:cxnLst/>
            <a:rect l="l" t="t" r="r" b="b"/>
            <a:pathLst>
              <a:path w="3827175" h="1646575">
                <a:moveTo>
                  <a:pt x="0" y="0"/>
                </a:moveTo>
                <a:lnTo>
                  <a:pt x="3827175" y="0"/>
                </a:lnTo>
                <a:lnTo>
                  <a:pt x="3827175" y="1646576"/>
                </a:lnTo>
                <a:lnTo>
                  <a:pt x="0" y="1646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4316235" y="5143500"/>
            <a:ext cx="2018259" cy="1588920"/>
          </a:xfrm>
          <a:custGeom>
            <a:avLst/>
            <a:gdLst/>
            <a:ahLst/>
            <a:cxnLst/>
            <a:rect l="l" t="t" r="r" b="b"/>
            <a:pathLst>
              <a:path w="2018259" h="1588920">
                <a:moveTo>
                  <a:pt x="0" y="0"/>
                </a:moveTo>
                <a:lnTo>
                  <a:pt x="2018259" y="0"/>
                </a:lnTo>
                <a:lnTo>
                  <a:pt x="2018259" y="1588920"/>
                </a:lnTo>
                <a:lnTo>
                  <a:pt x="0" y="1588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14109500" y="6986354"/>
            <a:ext cx="2431729" cy="2870067"/>
          </a:xfrm>
          <a:custGeom>
            <a:avLst/>
            <a:gdLst/>
            <a:ahLst/>
            <a:cxnLst/>
            <a:rect l="l" t="t" r="r" b="b"/>
            <a:pathLst>
              <a:path w="2431729" h="2870067">
                <a:moveTo>
                  <a:pt x="0" y="0"/>
                </a:moveTo>
                <a:lnTo>
                  <a:pt x="2431729" y="0"/>
                </a:lnTo>
                <a:lnTo>
                  <a:pt x="2431729" y="2870066"/>
                </a:lnTo>
                <a:lnTo>
                  <a:pt x="0" y="28700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1028700" y="749575"/>
            <a:ext cx="12554023" cy="14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4"/>
              </a:lnSpc>
            </a:pPr>
            <a:r>
              <a:rPr lang="en-US" sz="11499" dirty="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Functional testing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78221">
            <a:off x="13630536" y="3385146"/>
            <a:ext cx="10380324" cy="4944809"/>
          </a:xfrm>
          <a:custGeom>
            <a:avLst/>
            <a:gdLst/>
            <a:ahLst/>
            <a:cxnLst/>
            <a:rect l="l" t="t" r="r" b="b"/>
            <a:pathLst>
              <a:path w="10380324" h="4944809">
                <a:moveTo>
                  <a:pt x="0" y="0"/>
                </a:moveTo>
                <a:lnTo>
                  <a:pt x="10380324" y="0"/>
                </a:lnTo>
                <a:lnTo>
                  <a:pt x="10380324" y="4944809"/>
                </a:lnTo>
                <a:lnTo>
                  <a:pt x="0" y="4944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70305" y="-442630"/>
            <a:ext cx="3942785" cy="3620193"/>
          </a:xfrm>
          <a:custGeom>
            <a:avLst/>
            <a:gdLst/>
            <a:ahLst/>
            <a:cxnLst/>
            <a:rect l="l" t="t" r="r" b="b"/>
            <a:pathLst>
              <a:path w="3942785" h="3620193">
                <a:moveTo>
                  <a:pt x="0" y="0"/>
                </a:moveTo>
                <a:lnTo>
                  <a:pt x="3942785" y="0"/>
                </a:lnTo>
                <a:lnTo>
                  <a:pt x="3942785" y="3620193"/>
                </a:lnTo>
                <a:lnTo>
                  <a:pt x="0" y="3620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5998416" y="1979293"/>
            <a:ext cx="2086088" cy="2712408"/>
          </a:xfrm>
          <a:custGeom>
            <a:avLst/>
            <a:gdLst/>
            <a:ahLst/>
            <a:cxnLst/>
            <a:rect l="l" t="t" r="r" b="b"/>
            <a:pathLst>
              <a:path w="2086088" h="2712408">
                <a:moveTo>
                  <a:pt x="0" y="0"/>
                </a:moveTo>
                <a:lnTo>
                  <a:pt x="2086088" y="0"/>
                </a:lnTo>
                <a:lnTo>
                  <a:pt x="2086088" y="2712407"/>
                </a:lnTo>
                <a:lnTo>
                  <a:pt x="0" y="2712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5334000" y="281462"/>
            <a:ext cx="422910" cy="510540"/>
            <a:chOff x="0" y="0"/>
            <a:chExt cx="563880" cy="680720"/>
          </a:xfrm>
        </p:grpSpPr>
        <p:sp>
          <p:nvSpPr>
            <p:cNvPr id="6" name="Freeform 6"/>
            <p:cNvSpPr/>
            <p:nvPr/>
          </p:nvSpPr>
          <p:spPr>
            <a:xfrm>
              <a:off x="48260" y="43180"/>
              <a:ext cx="469900" cy="590550"/>
            </a:xfrm>
            <a:custGeom>
              <a:avLst/>
              <a:gdLst/>
              <a:ahLst/>
              <a:cxnLst/>
              <a:rect l="l" t="t" r="r" b="b"/>
              <a:pathLst>
                <a:path w="469900" h="590550">
                  <a:moveTo>
                    <a:pt x="201930" y="519430"/>
                  </a:moveTo>
                  <a:cubicBezTo>
                    <a:pt x="26670" y="234950"/>
                    <a:pt x="2540" y="186690"/>
                    <a:pt x="2540" y="146050"/>
                  </a:cubicBezTo>
                  <a:cubicBezTo>
                    <a:pt x="2540" y="113030"/>
                    <a:pt x="15240" y="81280"/>
                    <a:pt x="33020" y="58420"/>
                  </a:cubicBezTo>
                  <a:cubicBezTo>
                    <a:pt x="52070" y="35560"/>
                    <a:pt x="82550" y="15240"/>
                    <a:pt x="111760" y="7620"/>
                  </a:cubicBezTo>
                  <a:cubicBezTo>
                    <a:pt x="139700" y="0"/>
                    <a:pt x="176530" y="2540"/>
                    <a:pt x="204470" y="13970"/>
                  </a:cubicBezTo>
                  <a:cubicBezTo>
                    <a:pt x="231140" y="25400"/>
                    <a:pt x="259080" y="55880"/>
                    <a:pt x="274320" y="76200"/>
                  </a:cubicBezTo>
                  <a:cubicBezTo>
                    <a:pt x="283210" y="90170"/>
                    <a:pt x="288290" y="101600"/>
                    <a:pt x="290830" y="119380"/>
                  </a:cubicBezTo>
                  <a:cubicBezTo>
                    <a:pt x="293370" y="144780"/>
                    <a:pt x="292100" y="185420"/>
                    <a:pt x="278130" y="212090"/>
                  </a:cubicBezTo>
                  <a:cubicBezTo>
                    <a:pt x="265430" y="238760"/>
                    <a:pt x="234950" y="265430"/>
                    <a:pt x="213360" y="278130"/>
                  </a:cubicBezTo>
                  <a:cubicBezTo>
                    <a:pt x="198120" y="287020"/>
                    <a:pt x="184150" y="290830"/>
                    <a:pt x="168910" y="292100"/>
                  </a:cubicBezTo>
                  <a:cubicBezTo>
                    <a:pt x="153670" y="294640"/>
                    <a:pt x="138430" y="295910"/>
                    <a:pt x="121920" y="292100"/>
                  </a:cubicBezTo>
                  <a:cubicBezTo>
                    <a:pt x="97790" y="285750"/>
                    <a:pt x="58420" y="264160"/>
                    <a:pt x="40640" y="246380"/>
                  </a:cubicBezTo>
                  <a:cubicBezTo>
                    <a:pt x="27940" y="234950"/>
                    <a:pt x="20320" y="223520"/>
                    <a:pt x="15240" y="207010"/>
                  </a:cubicBezTo>
                  <a:cubicBezTo>
                    <a:pt x="6350" y="184150"/>
                    <a:pt x="0" y="143510"/>
                    <a:pt x="6350" y="114300"/>
                  </a:cubicBezTo>
                  <a:cubicBezTo>
                    <a:pt x="12700" y="86360"/>
                    <a:pt x="38100" y="53340"/>
                    <a:pt x="55880" y="35560"/>
                  </a:cubicBezTo>
                  <a:cubicBezTo>
                    <a:pt x="68580" y="24130"/>
                    <a:pt x="78740" y="17780"/>
                    <a:pt x="96520" y="12700"/>
                  </a:cubicBezTo>
                  <a:cubicBezTo>
                    <a:pt x="120650" y="5080"/>
                    <a:pt x="165100" y="3810"/>
                    <a:pt x="189230" y="8890"/>
                  </a:cubicBezTo>
                  <a:cubicBezTo>
                    <a:pt x="207010" y="12700"/>
                    <a:pt x="218440" y="20320"/>
                    <a:pt x="231140" y="29210"/>
                  </a:cubicBezTo>
                  <a:cubicBezTo>
                    <a:pt x="243840" y="38100"/>
                    <a:pt x="251460" y="44450"/>
                    <a:pt x="265430" y="62230"/>
                  </a:cubicBezTo>
                  <a:cubicBezTo>
                    <a:pt x="303530" y="113030"/>
                    <a:pt x="417830" y="297180"/>
                    <a:pt x="445770" y="373380"/>
                  </a:cubicBezTo>
                  <a:cubicBezTo>
                    <a:pt x="461010" y="414020"/>
                    <a:pt x="469900" y="441960"/>
                    <a:pt x="463550" y="472440"/>
                  </a:cubicBezTo>
                  <a:cubicBezTo>
                    <a:pt x="457200" y="502920"/>
                    <a:pt x="433070" y="539750"/>
                    <a:pt x="411480" y="558800"/>
                  </a:cubicBezTo>
                  <a:cubicBezTo>
                    <a:pt x="393700" y="574040"/>
                    <a:pt x="370840" y="582930"/>
                    <a:pt x="349250" y="586740"/>
                  </a:cubicBezTo>
                  <a:cubicBezTo>
                    <a:pt x="327660" y="590550"/>
                    <a:pt x="303530" y="590550"/>
                    <a:pt x="280670" y="581660"/>
                  </a:cubicBezTo>
                  <a:cubicBezTo>
                    <a:pt x="254000" y="571500"/>
                    <a:pt x="201930" y="519430"/>
                    <a:pt x="201930" y="51943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957762" y="732947"/>
            <a:ext cx="642938" cy="310515"/>
            <a:chOff x="0" y="0"/>
            <a:chExt cx="857250" cy="414020"/>
          </a:xfrm>
        </p:grpSpPr>
        <p:sp>
          <p:nvSpPr>
            <p:cNvPr id="8" name="Freeform 8"/>
            <p:cNvSpPr/>
            <p:nvPr/>
          </p:nvSpPr>
          <p:spPr>
            <a:xfrm>
              <a:off x="45720" y="44450"/>
              <a:ext cx="765810" cy="318770"/>
            </a:xfrm>
            <a:custGeom>
              <a:avLst/>
              <a:gdLst/>
              <a:ahLst/>
              <a:cxnLst/>
              <a:rect l="l" t="t" r="r" b="b"/>
              <a:pathLst>
                <a:path w="765810" h="318770">
                  <a:moveTo>
                    <a:pt x="615950" y="318770"/>
                  </a:moveTo>
                  <a:cubicBezTo>
                    <a:pt x="85090" y="265430"/>
                    <a:pt x="66040" y="257810"/>
                    <a:pt x="45720" y="240030"/>
                  </a:cubicBezTo>
                  <a:cubicBezTo>
                    <a:pt x="25400" y="220980"/>
                    <a:pt x="8890" y="190500"/>
                    <a:pt x="5080" y="163830"/>
                  </a:cubicBezTo>
                  <a:cubicBezTo>
                    <a:pt x="0" y="137160"/>
                    <a:pt x="5080" y="102870"/>
                    <a:pt x="17780" y="78740"/>
                  </a:cubicBezTo>
                  <a:cubicBezTo>
                    <a:pt x="30480" y="54610"/>
                    <a:pt x="54610" y="30480"/>
                    <a:pt x="80010" y="19050"/>
                  </a:cubicBezTo>
                  <a:cubicBezTo>
                    <a:pt x="104140" y="7620"/>
                    <a:pt x="138430" y="3810"/>
                    <a:pt x="165100" y="8890"/>
                  </a:cubicBezTo>
                  <a:cubicBezTo>
                    <a:pt x="191770" y="13970"/>
                    <a:pt x="223520" y="36830"/>
                    <a:pt x="240030" y="52070"/>
                  </a:cubicBezTo>
                  <a:cubicBezTo>
                    <a:pt x="251460" y="64770"/>
                    <a:pt x="257810" y="73660"/>
                    <a:pt x="262890" y="90170"/>
                  </a:cubicBezTo>
                  <a:cubicBezTo>
                    <a:pt x="269240" y="111760"/>
                    <a:pt x="274320" y="149860"/>
                    <a:pt x="267970" y="175260"/>
                  </a:cubicBezTo>
                  <a:cubicBezTo>
                    <a:pt x="260350" y="201930"/>
                    <a:pt x="237490" y="232410"/>
                    <a:pt x="219710" y="247650"/>
                  </a:cubicBezTo>
                  <a:cubicBezTo>
                    <a:pt x="208280" y="259080"/>
                    <a:pt x="198120" y="264160"/>
                    <a:pt x="181610" y="267970"/>
                  </a:cubicBezTo>
                  <a:cubicBezTo>
                    <a:pt x="160020" y="274320"/>
                    <a:pt x="118110" y="274320"/>
                    <a:pt x="95250" y="269240"/>
                  </a:cubicBezTo>
                  <a:cubicBezTo>
                    <a:pt x="80010" y="265430"/>
                    <a:pt x="69850" y="260350"/>
                    <a:pt x="57150" y="248920"/>
                  </a:cubicBezTo>
                  <a:cubicBezTo>
                    <a:pt x="39370" y="233680"/>
                    <a:pt x="15240" y="204470"/>
                    <a:pt x="7620" y="177800"/>
                  </a:cubicBezTo>
                  <a:cubicBezTo>
                    <a:pt x="0" y="152400"/>
                    <a:pt x="1270" y="118110"/>
                    <a:pt x="11430" y="92710"/>
                  </a:cubicBezTo>
                  <a:cubicBezTo>
                    <a:pt x="21590" y="67310"/>
                    <a:pt x="43180" y="40640"/>
                    <a:pt x="67310" y="26670"/>
                  </a:cubicBezTo>
                  <a:cubicBezTo>
                    <a:pt x="90170" y="11430"/>
                    <a:pt x="110490" y="10160"/>
                    <a:pt x="151130" y="6350"/>
                  </a:cubicBezTo>
                  <a:cubicBezTo>
                    <a:pt x="245110" y="0"/>
                    <a:pt x="548640" y="27940"/>
                    <a:pt x="633730" y="44450"/>
                  </a:cubicBezTo>
                  <a:cubicBezTo>
                    <a:pt x="665480" y="50800"/>
                    <a:pt x="678180" y="50800"/>
                    <a:pt x="697230" y="64770"/>
                  </a:cubicBezTo>
                  <a:cubicBezTo>
                    <a:pt x="720090" y="80010"/>
                    <a:pt x="746760" y="115570"/>
                    <a:pt x="756920" y="140970"/>
                  </a:cubicBezTo>
                  <a:cubicBezTo>
                    <a:pt x="764540" y="162560"/>
                    <a:pt x="765810" y="185420"/>
                    <a:pt x="759460" y="207010"/>
                  </a:cubicBezTo>
                  <a:cubicBezTo>
                    <a:pt x="753110" y="234950"/>
                    <a:pt x="732790" y="271780"/>
                    <a:pt x="708660" y="290830"/>
                  </a:cubicBezTo>
                  <a:cubicBezTo>
                    <a:pt x="684530" y="308610"/>
                    <a:pt x="615950" y="318770"/>
                    <a:pt x="615950" y="31877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61685" y="111917"/>
            <a:ext cx="381953" cy="628650"/>
            <a:chOff x="0" y="0"/>
            <a:chExt cx="509270" cy="838200"/>
          </a:xfrm>
        </p:grpSpPr>
        <p:sp>
          <p:nvSpPr>
            <p:cNvPr id="10" name="Freeform 10"/>
            <p:cNvSpPr/>
            <p:nvPr/>
          </p:nvSpPr>
          <p:spPr>
            <a:xfrm>
              <a:off x="41910" y="45720"/>
              <a:ext cx="416560" cy="742950"/>
            </a:xfrm>
            <a:custGeom>
              <a:avLst/>
              <a:gdLst/>
              <a:ahLst/>
              <a:cxnLst/>
              <a:rect l="l" t="t" r="r" b="b"/>
              <a:pathLst>
                <a:path w="416560" h="742950">
                  <a:moveTo>
                    <a:pt x="8890" y="556260"/>
                  </a:moveTo>
                  <a:cubicBezTo>
                    <a:pt x="105410" y="280670"/>
                    <a:pt x="116840" y="175260"/>
                    <a:pt x="138430" y="119380"/>
                  </a:cubicBezTo>
                  <a:cubicBezTo>
                    <a:pt x="151130" y="85090"/>
                    <a:pt x="165100" y="58420"/>
                    <a:pt x="180340" y="40640"/>
                  </a:cubicBezTo>
                  <a:cubicBezTo>
                    <a:pt x="191770" y="27940"/>
                    <a:pt x="201930" y="21590"/>
                    <a:pt x="218440" y="15240"/>
                  </a:cubicBezTo>
                  <a:cubicBezTo>
                    <a:pt x="241300" y="6350"/>
                    <a:pt x="279400" y="0"/>
                    <a:pt x="307340" y="6350"/>
                  </a:cubicBezTo>
                  <a:cubicBezTo>
                    <a:pt x="334010" y="11430"/>
                    <a:pt x="364490" y="30480"/>
                    <a:pt x="383540" y="52070"/>
                  </a:cubicBezTo>
                  <a:cubicBezTo>
                    <a:pt x="401320" y="73660"/>
                    <a:pt x="414020" y="106680"/>
                    <a:pt x="415290" y="134620"/>
                  </a:cubicBezTo>
                  <a:cubicBezTo>
                    <a:pt x="416560" y="162560"/>
                    <a:pt x="407670" y="196850"/>
                    <a:pt x="391160" y="220980"/>
                  </a:cubicBezTo>
                  <a:cubicBezTo>
                    <a:pt x="375920" y="243840"/>
                    <a:pt x="342900" y="265430"/>
                    <a:pt x="320040" y="274320"/>
                  </a:cubicBezTo>
                  <a:cubicBezTo>
                    <a:pt x="304800" y="280670"/>
                    <a:pt x="293370" y="283210"/>
                    <a:pt x="275590" y="281940"/>
                  </a:cubicBezTo>
                  <a:cubicBezTo>
                    <a:pt x="251460" y="279400"/>
                    <a:pt x="213360" y="269240"/>
                    <a:pt x="191770" y="252730"/>
                  </a:cubicBezTo>
                  <a:cubicBezTo>
                    <a:pt x="168910" y="236220"/>
                    <a:pt x="149860" y="205740"/>
                    <a:pt x="142240" y="179070"/>
                  </a:cubicBezTo>
                  <a:cubicBezTo>
                    <a:pt x="134620" y="151130"/>
                    <a:pt x="139700" y="113030"/>
                    <a:pt x="147320" y="90170"/>
                  </a:cubicBezTo>
                  <a:cubicBezTo>
                    <a:pt x="152400" y="73660"/>
                    <a:pt x="158750" y="63500"/>
                    <a:pt x="170180" y="50800"/>
                  </a:cubicBezTo>
                  <a:cubicBezTo>
                    <a:pt x="187960" y="34290"/>
                    <a:pt x="219710" y="11430"/>
                    <a:pt x="246380" y="5080"/>
                  </a:cubicBezTo>
                  <a:cubicBezTo>
                    <a:pt x="274320" y="0"/>
                    <a:pt x="309880" y="3810"/>
                    <a:pt x="335280" y="15240"/>
                  </a:cubicBezTo>
                  <a:cubicBezTo>
                    <a:pt x="360680" y="27940"/>
                    <a:pt x="387350" y="52070"/>
                    <a:pt x="400050" y="77470"/>
                  </a:cubicBezTo>
                  <a:cubicBezTo>
                    <a:pt x="412750" y="101600"/>
                    <a:pt x="416560" y="124460"/>
                    <a:pt x="414020" y="165100"/>
                  </a:cubicBezTo>
                  <a:cubicBezTo>
                    <a:pt x="407670" y="261620"/>
                    <a:pt x="320040" y="558800"/>
                    <a:pt x="273050" y="647700"/>
                  </a:cubicBezTo>
                  <a:cubicBezTo>
                    <a:pt x="251460" y="687070"/>
                    <a:pt x="233680" y="708660"/>
                    <a:pt x="209550" y="723900"/>
                  </a:cubicBezTo>
                  <a:cubicBezTo>
                    <a:pt x="190500" y="736600"/>
                    <a:pt x="166370" y="741680"/>
                    <a:pt x="144780" y="741680"/>
                  </a:cubicBezTo>
                  <a:cubicBezTo>
                    <a:pt x="123190" y="742950"/>
                    <a:pt x="100330" y="739140"/>
                    <a:pt x="80010" y="727710"/>
                  </a:cubicBezTo>
                  <a:cubicBezTo>
                    <a:pt x="54610" y="713740"/>
                    <a:pt x="24130" y="684530"/>
                    <a:pt x="11430" y="655320"/>
                  </a:cubicBezTo>
                  <a:cubicBezTo>
                    <a:pt x="0" y="627380"/>
                    <a:pt x="8890" y="556260"/>
                    <a:pt x="8890" y="55626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38735" y="2098832"/>
            <a:ext cx="475297" cy="515303"/>
            <a:chOff x="0" y="0"/>
            <a:chExt cx="633730" cy="687070"/>
          </a:xfrm>
        </p:grpSpPr>
        <p:sp>
          <p:nvSpPr>
            <p:cNvPr id="12" name="Freeform 12"/>
            <p:cNvSpPr/>
            <p:nvPr/>
          </p:nvSpPr>
          <p:spPr>
            <a:xfrm>
              <a:off x="49530" y="46990"/>
              <a:ext cx="533400" cy="590550"/>
            </a:xfrm>
            <a:custGeom>
              <a:avLst/>
              <a:gdLst/>
              <a:ahLst/>
              <a:cxnLst/>
              <a:rect l="l" t="t" r="r" b="b"/>
              <a:pathLst>
                <a:path w="533400" h="590550">
                  <a:moveTo>
                    <a:pt x="247650" y="49530"/>
                  </a:moveTo>
                  <a:cubicBezTo>
                    <a:pt x="520700" y="387350"/>
                    <a:pt x="529590" y="415290"/>
                    <a:pt x="532130" y="439420"/>
                  </a:cubicBezTo>
                  <a:cubicBezTo>
                    <a:pt x="533400" y="457200"/>
                    <a:pt x="532130" y="469900"/>
                    <a:pt x="525780" y="486410"/>
                  </a:cubicBezTo>
                  <a:cubicBezTo>
                    <a:pt x="515620" y="509270"/>
                    <a:pt x="494030" y="544830"/>
                    <a:pt x="471170" y="561340"/>
                  </a:cubicBezTo>
                  <a:cubicBezTo>
                    <a:pt x="447040" y="579120"/>
                    <a:pt x="406400" y="586740"/>
                    <a:pt x="381000" y="588010"/>
                  </a:cubicBezTo>
                  <a:cubicBezTo>
                    <a:pt x="363220" y="589280"/>
                    <a:pt x="351790" y="586740"/>
                    <a:pt x="335280" y="579120"/>
                  </a:cubicBezTo>
                  <a:cubicBezTo>
                    <a:pt x="312420" y="568960"/>
                    <a:pt x="279400" y="544830"/>
                    <a:pt x="262890" y="520700"/>
                  </a:cubicBezTo>
                  <a:cubicBezTo>
                    <a:pt x="247650" y="495300"/>
                    <a:pt x="241300" y="454660"/>
                    <a:pt x="241300" y="430530"/>
                  </a:cubicBezTo>
                  <a:cubicBezTo>
                    <a:pt x="241300" y="412750"/>
                    <a:pt x="245110" y="400050"/>
                    <a:pt x="252730" y="384810"/>
                  </a:cubicBezTo>
                  <a:cubicBezTo>
                    <a:pt x="265430" y="361950"/>
                    <a:pt x="289560" y="330200"/>
                    <a:pt x="316230" y="314960"/>
                  </a:cubicBezTo>
                  <a:cubicBezTo>
                    <a:pt x="341630" y="300990"/>
                    <a:pt x="382270" y="297180"/>
                    <a:pt x="407670" y="298450"/>
                  </a:cubicBezTo>
                  <a:cubicBezTo>
                    <a:pt x="425450" y="299720"/>
                    <a:pt x="436880" y="303530"/>
                    <a:pt x="452120" y="312420"/>
                  </a:cubicBezTo>
                  <a:cubicBezTo>
                    <a:pt x="473710" y="326390"/>
                    <a:pt x="504190" y="353060"/>
                    <a:pt x="516890" y="378460"/>
                  </a:cubicBezTo>
                  <a:cubicBezTo>
                    <a:pt x="529590" y="405130"/>
                    <a:pt x="532130" y="445770"/>
                    <a:pt x="529590" y="471170"/>
                  </a:cubicBezTo>
                  <a:cubicBezTo>
                    <a:pt x="527050" y="488950"/>
                    <a:pt x="523240" y="500380"/>
                    <a:pt x="513080" y="515620"/>
                  </a:cubicBezTo>
                  <a:cubicBezTo>
                    <a:pt x="499110" y="535940"/>
                    <a:pt x="469900" y="565150"/>
                    <a:pt x="443230" y="576580"/>
                  </a:cubicBezTo>
                  <a:cubicBezTo>
                    <a:pt x="416560" y="588010"/>
                    <a:pt x="378460" y="590550"/>
                    <a:pt x="350520" y="584200"/>
                  </a:cubicBezTo>
                  <a:cubicBezTo>
                    <a:pt x="321310" y="576580"/>
                    <a:pt x="303530" y="561340"/>
                    <a:pt x="271780" y="533400"/>
                  </a:cubicBezTo>
                  <a:cubicBezTo>
                    <a:pt x="208280" y="474980"/>
                    <a:pt x="53340" y="281940"/>
                    <a:pt x="17780" y="213360"/>
                  </a:cubicBezTo>
                  <a:cubicBezTo>
                    <a:pt x="3810" y="185420"/>
                    <a:pt x="0" y="171450"/>
                    <a:pt x="1270" y="147320"/>
                  </a:cubicBezTo>
                  <a:cubicBezTo>
                    <a:pt x="2540" y="118110"/>
                    <a:pt x="17780" y="76200"/>
                    <a:pt x="35560" y="52070"/>
                  </a:cubicBezTo>
                  <a:cubicBezTo>
                    <a:pt x="49530" y="34290"/>
                    <a:pt x="69850" y="21590"/>
                    <a:pt x="90170" y="12700"/>
                  </a:cubicBezTo>
                  <a:cubicBezTo>
                    <a:pt x="110490" y="5080"/>
                    <a:pt x="134620" y="0"/>
                    <a:pt x="157480" y="3810"/>
                  </a:cubicBezTo>
                  <a:cubicBezTo>
                    <a:pt x="185420" y="8890"/>
                    <a:pt x="247650" y="49530"/>
                    <a:pt x="247650" y="4953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973050" y="1834037"/>
            <a:ext cx="573405" cy="290512"/>
            <a:chOff x="0" y="0"/>
            <a:chExt cx="764540" cy="387350"/>
          </a:xfrm>
        </p:grpSpPr>
        <p:sp>
          <p:nvSpPr>
            <p:cNvPr id="14" name="Freeform 14"/>
            <p:cNvSpPr/>
            <p:nvPr/>
          </p:nvSpPr>
          <p:spPr>
            <a:xfrm>
              <a:off x="46990" y="48260"/>
              <a:ext cx="668020" cy="300990"/>
            </a:xfrm>
            <a:custGeom>
              <a:avLst/>
              <a:gdLst/>
              <a:ahLst/>
              <a:cxnLst/>
              <a:rect l="l" t="t" r="r" b="b"/>
              <a:pathLst>
                <a:path w="668020" h="300990">
                  <a:moveTo>
                    <a:pt x="144780" y="3810"/>
                  </a:moveTo>
                  <a:cubicBezTo>
                    <a:pt x="562610" y="8890"/>
                    <a:pt x="586740" y="13970"/>
                    <a:pt x="609600" y="30480"/>
                  </a:cubicBezTo>
                  <a:cubicBezTo>
                    <a:pt x="632460" y="48260"/>
                    <a:pt x="652780" y="78740"/>
                    <a:pt x="660400" y="106680"/>
                  </a:cubicBezTo>
                  <a:cubicBezTo>
                    <a:pt x="668020" y="134620"/>
                    <a:pt x="666750" y="171450"/>
                    <a:pt x="656590" y="198120"/>
                  </a:cubicBezTo>
                  <a:cubicBezTo>
                    <a:pt x="645160" y="224790"/>
                    <a:pt x="617220" y="252730"/>
                    <a:pt x="596900" y="266700"/>
                  </a:cubicBezTo>
                  <a:cubicBezTo>
                    <a:pt x="582930" y="276860"/>
                    <a:pt x="571500" y="281940"/>
                    <a:pt x="553720" y="284480"/>
                  </a:cubicBezTo>
                  <a:cubicBezTo>
                    <a:pt x="529590" y="287020"/>
                    <a:pt x="486410" y="283210"/>
                    <a:pt x="463550" y="274320"/>
                  </a:cubicBezTo>
                  <a:cubicBezTo>
                    <a:pt x="447040" y="267970"/>
                    <a:pt x="435610" y="259080"/>
                    <a:pt x="425450" y="248920"/>
                  </a:cubicBezTo>
                  <a:cubicBezTo>
                    <a:pt x="414020" y="237490"/>
                    <a:pt x="403860" y="227330"/>
                    <a:pt x="397510" y="212090"/>
                  </a:cubicBezTo>
                  <a:cubicBezTo>
                    <a:pt x="387350" y="189230"/>
                    <a:pt x="377190" y="149860"/>
                    <a:pt x="382270" y="121920"/>
                  </a:cubicBezTo>
                  <a:cubicBezTo>
                    <a:pt x="387350" y="92710"/>
                    <a:pt x="403860" y="60960"/>
                    <a:pt x="425450" y="40640"/>
                  </a:cubicBezTo>
                  <a:cubicBezTo>
                    <a:pt x="445770" y="21590"/>
                    <a:pt x="478790" y="6350"/>
                    <a:pt x="508000" y="2540"/>
                  </a:cubicBezTo>
                  <a:cubicBezTo>
                    <a:pt x="535940" y="0"/>
                    <a:pt x="575310" y="11430"/>
                    <a:pt x="596900" y="22860"/>
                  </a:cubicBezTo>
                  <a:cubicBezTo>
                    <a:pt x="612140" y="30480"/>
                    <a:pt x="622300" y="38100"/>
                    <a:pt x="632460" y="52070"/>
                  </a:cubicBezTo>
                  <a:cubicBezTo>
                    <a:pt x="646430" y="72390"/>
                    <a:pt x="662940" y="113030"/>
                    <a:pt x="665480" y="137160"/>
                  </a:cubicBezTo>
                  <a:cubicBezTo>
                    <a:pt x="668020" y="154940"/>
                    <a:pt x="666750" y="166370"/>
                    <a:pt x="660400" y="182880"/>
                  </a:cubicBezTo>
                  <a:cubicBezTo>
                    <a:pt x="652780" y="205740"/>
                    <a:pt x="632460" y="241300"/>
                    <a:pt x="609600" y="257810"/>
                  </a:cubicBezTo>
                  <a:cubicBezTo>
                    <a:pt x="586740" y="275590"/>
                    <a:pt x="562610" y="280670"/>
                    <a:pt x="523240" y="287020"/>
                  </a:cubicBezTo>
                  <a:cubicBezTo>
                    <a:pt x="441960" y="300990"/>
                    <a:pt x="227330" y="300990"/>
                    <a:pt x="144780" y="285750"/>
                  </a:cubicBezTo>
                  <a:cubicBezTo>
                    <a:pt x="101600" y="278130"/>
                    <a:pt x="73660" y="270510"/>
                    <a:pt x="50800" y="250190"/>
                  </a:cubicBezTo>
                  <a:cubicBezTo>
                    <a:pt x="26670" y="229870"/>
                    <a:pt x="8890" y="190500"/>
                    <a:pt x="3810" y="161290"/>
                  </a:cubicBezTo>
                  <a:cubicBezTo>
                    <a:pt x="0" y="138430"/>
                    <a:pt x="5080" y="115570"/>
                    <a:pt x="12700" y="95250"/>
                  </a:cubicBezTo>
                  <a:cubicBezTo>
                    <a:pt x="20320" y="73660"/>
                    <a:pt x="31750" y="53340"/>
                    <a:pt x="50800" y="39370"/>
                  </a:cubicBezTo>
                  <a:cubicBezTo>
                    <a:pt x="73660" y="21590"/>
                    <a:pt x="144780" y="3810"/>
                    <a:pt x="144780" y="38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82500" y="2271234"/>
            <a:ext cx="308610" cy="452438"/>
            <a:chOff x="0" y="0"/>
            <a:chExt cx="411480" cy="603250"/>
          </a:xfrm>
        </p:grpSpPr>
        <p:sp>
          <p:nvSpPr>
            <p:cNvPr id="16" name="Freeform 16"/>
            <p:cNvSpPr/>
            <p:nvPr/>
          </p:nvSpPr>
          <p:spPr>
            <a:xfrm>
              <a:off x="48260" y="49530"/>
              <a:ext cx="312420" cy="504190"/>
            </a:xfrm>
            <a:custGeom>
              <a:avLst/>
              <a:gdLst/>
              <a:ahLst/>
              <a:cxnLst/>
              <a:rect l="l" t="t" r="r" b="b"/>
              <a:pathLst>
                <a:path w="312420" h="504190">
                  <a:moveTo>
                    <a:pt x="312420" y="161290"/>
                  </a:moveTo>
                  <a:cubicBezTo>
                    <a:pt x="259080" y="453390"/>
                    <a:pt x="237490" y="473710"/>
                    <a:pt x="212090" y="486410"/>
                  </a:cubicBezTo>
                  <a:cubicBezTo>
                    <a:pt x="185420" y="500380"/>
                    <a:pt x="146050" y="502920"/>
                    <a:pt x="120650" y="500380"/>
                  </a:cubicBezTo>
                  <a:cubicBezTo>
                    <a:pt x="104140" y="499110"/>
                    <a:pt x="90170" y="492760"/>
                    <a:pt x="77470" y="485140"/>
                  </a:cubicBezTo>
                  <a:cubicBezTo>
                    <a:pt x="63500" y="478790"/>
                    <a:pt x="50800" y="471170"/>
                    <a:pt x="40640" y="457200"/>
                  </a:cubicBezTo>
                  <a:cubicBezTo>
                    <a:pt x="25400" y="438150"/>
                    <a:pt x="5080" y="402590"/>
                    <a:pt x="2540" y="373380"/>
                  </a:cubicBezTo>
                  <a:cubicBezTo>
                    <a:pt x="0" y="345440"/>
                    <a:pt x="7620" y="308610"/>
                    <a:pt x="22860" y="284480"/>
                  </a:cubicBezTo>
                  <a:cubicBezTo>
                    <a:pt x="38100" y="260350"/>
                    <a:pt x="71120" y="236220"/>
                    <a:pt x="92710" y="226060"/>
                  </a:cubicBezTo>
                  <a:cubicBezTo>
                    <a:pt x="109220" y="218440"/>
                    <a:pt x="120650" y="215900"/>
                    <a:pt x="138430" y="215900"/>
                  </a:cubicBezTo>
                  <a:cubicBezTo>
                    <a:pt x="162560" y="217170"/>
                    <a:pt x="205740" y="228600"/>
                    <a:pt x="226060" y="241300"/>
                  </a:cubicBezTo>
                  <a:cubicBezTo>
                    <a:pt x="241300" y="250190"/>
                    <a:pt x="250190" y="257810"/>
                    <a:pt x="260350" y="273050"/>
                  </a:cubicBezTo>
                  <a:cubicBezTo>
                    <a:pt x="273050" y="294640"/>
                    <a:pt x="287020" y="335280"/>
                    <a:pt x="288290" y="360680"/>
                  </a:cubicBezTo>
                  <a:cubicBezTo>
                    <a:pt x="289560" y="377190"/>
                    <a:pt x="288290" y="389890"/>
                    <a:pt x="280670" y="406400"/>
                  </a:cubicBezTo>
                  <a:cubicBezTo>
                    <a:pt x="270510" y="427990"/>
                    <a:pt x="248920" y="462280"/>
                    <a:pt x="224790" y="478790"/>
                  </a:cubicBezTo>
                  <a:cubicBezTo>
                    <a:pt x="200660" y="495300"/>
                    <a:pt x="165100" y="504190"/>
                    <a:pt x="135890" y="502920"/>
                  </a:cubicBezTo>
                  <a:cubicBezTo>
                    <a:pt x="107950" y="500380"/>
                    <a:pt x="71120" y="482600"/>
                    <a:pt x="52070" y="468630"/>
                  </a:cubicBezTo>
                  <a:cubicBezTo>
                    <a:pt x="36830" y="457200"/>
                    <a:pt x="29210" y="448310"/>
                    <a:pt x="21590" y="433070"/>
                  </a:cubicBezTo>
                  <a:cubicBezTo>
                    <a:pt x="11430" y="410210"/>
                    <a:pt x="3810" y="379730"/>
                    <a:pt x="2540" y="342900"/>
                  </a:cubicBezTo>
                  <a:cubicBezTo>
                    <a:pt x="1270" y="280670"/>
                    <a:pt x="13970" y="147320"/>
                    <a:pt x="40640" y="91440"/>
                  </a:cubicBezTo>
                  <a:cubicBezTo>
                    <a:pt x="58420" y="55880"/>
                    <a:pt x="83820" y="31750"/>
                    <a:pt x="107950" y="16510"/>
                  </a:cubicBezTo>
                  <a:cubicBezTo>
                    <a:pt x="128270" y="5080"/>
                    <a:pt x="149860" y="0"/>
                    <a:pt x="173990" y="1270"/>
                  </a:cubicBezTo>
                  <a:cubicBezTo>
                    <a:pt x="203200" y="3810"/>
                    <a:pt x="245110" y="20320"/>
                    <a:pt x="266700" y="38100"/>
                  </a:cubicBezTo>
                  <a:cubicBezTo>
                    <a:pt x="285750" y="53340"/>
                    <a:pt x="297180" y="73660"/>
                    <a:pt x="304800" y="93980"/>
                  </a:cubicBezTo>
                  <a:cubicBezTo>
                    <a:pt x="312420" y="114300"/>
                    <a:pt x="312420" y="161290"/>
                    <a:pt x="312420" y="1612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078311" y="2790347"/>
            <a:ext cx="13920105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1"/>
              </a:lnSpc>
            </a:pPr>
            <a:endParaRPr dirty="0"/>
          </a:p>
          <a:p>
            <a:pPr marL="732712" lvl="1" indent="-366356">
              <a:lnSpc>
                <a:spcPts val="4751"/>
              </a:lnSpc>
              <a:buFont typeface="Arial"/>
              <a:buChar char="•"/>
            </a:pPr>
            <a:r>
              <a:rPr lang="en-US" sz="3393" dirty="0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The integration of Google Speech-to-Text.</a:t>
            </a:r>
          </a:p>
          <a:p>
            <a:pPr marL="732712" lvl="1" indent="-366356">
              <a:lnSpc>
                <a:spcPts val="4751"/>
              </a:lnSpc>
              <a:buFont typeface="Arial"/>
              <a:buChar char="•"/>
            </a:pPr>
            <a:r>
              <a:rPr lang="en-US" sz="3393" dirty="0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Speech recognition with real-life travel scenarios.</a:t>
            </a:r>
          </a:p>
          <a:p>
            <a:pPr marL="732712" lvl="1" indent="-366356">
              <a:lnSpc>
                <a:spcPts val="4751"/>
              </a:lnSpc>
              <a:buFont typeface="Arial"/>
              <a:buChar char="•"/>
            </a:pPr>
            <a:r>
              <a:rPr lang="en-US" sz="3393" dirty="0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Cloud Storage</a:t>
            </a:r>
          </a:p>
          <a:p>
            <a:pPr marL="732712" lvl="1" indent="-366356">
              <a:lnSpc>
                <a:spcPts val="4751"/>
              </a:lnSpc>
              <a:buFont typeface="Arial"/>
              <a:buChar char="•"/>
            </a:pPr>
            <a:r>
              <a:rPr lang="en-US" sz="3393" dirty="0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Future Improvements</a:t>
            </a:r>
          </a:p>
          <a:p>
            <a:pPr algn="ctr">
              <a:lnSpc>
                <a:spcPts val="4751"/>
              </a:lnSpc>
            </a:pPr>
            <a:endParaRPr lang="en-US" sz="3393" dirty="0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588344" y="942815"/>
            <a:ext cx="9111313" cy="14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4"/>
              </a:lnSpc>
            </a:pPr>
            <a:r>
              <a:rPr lang="en-US" sz="114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Conclusion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600898" y="1020015"/>
            <a:ext cx="950789" cy="694905"/>
            <a:chOff x="0" y="0"/>
            <a:chExt cx="239498" cy="1750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9498" cy="175043"/>
            </a:xfrm>
            <a:custGeom>
              <a:avLst/>
              <a:gdLst/>
              <a:ahLst/>
              <a:cxnLst/>
              <a:rect l="l" t="t" r="r" b="b"/>
              <a:pathLst>
                <a:path w="239498" h="175043">
                  <a:moveTo>
                    <a:pt x="87521" y="0"/>
                  </a:moveTo>
                  <a:lnTo>
                    <a:pt x="151977" y="0"/>
                  </a:lnTo>
                  <a:cubicBezTo>
                    <a:pt x="200314" y="0"/>
                    <a:pt x="239498" y="39185"/>
                    <a:pt x="239498" y="87521"/>
                  </a:cubicBezTo>
                  <a:lnTo>
                    <a:pt x="239498" y="87521"/>
                  </a:lnTo>
                  <a:cubicBezTo>
                    <a:pt x="239498" y="110733"/>
                    <a:pt x="230277" y="132995"/>
                    <a:pt x="213864" y="149408"/>
                  </a:cubicBezTo>
                  <a:cubicBezTo>
                    <a:pt x="197450" y="165822"/>
                    <a:pt x="175189" y="175043"/>
                    <a:pt x="151977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239498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20218">
            <a:off x="-1221752" y="-1582600"/>
            <a:ext cx="10963475" cy="5222601"/>
          </a:xfrm>
          <a:custGeom>
            <a:avLst/>
            <a:gdLst/>
            <a:ahLst/>
            <a:cxnLst/>
            <a:rect l="l" t="t" r="r" b="b"/>
            <a:pathLst>
              <a:path w="10963475" h="5222601">
                <a:moveTo>
                  <a:pt x="0" y="0"/>
                </a:moveTo>
                <a:lnTo>
                  <a:pt x="10963475" y="0"/>
                </a:lnTo>
                <a:lnTo>
                  <a:pt x="10963475" y="5222600"/>
                </a:lnTo>
                <a:lnTo>
                  <a:pt x="0" y="522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2020218">
            <a:off x="8737609" y="6521570"/>
            <a:ext cx="10963475" cy="5222601"/>
          </a:xfrm>
          <a:custGeom>
            <a:avLst/>
            <a:gdLst/>
            <a:ahLst/>
            <a:cxnLst/>
            <a:rect l="l" t="t" r="r" b="b"/>
            <a:pathLst>
              <a:path w="10963475" h="5222601">
                <a:moveTo>
                  <a:pt x="0" y="0"/>
                </a:moveTo>
                <a:lnTo>
                  <a:pt x="10963475" y="0"/>
                </a:lnTo>
                <a:lnTo>
                  <a:pt x="10963475" y="5222601"/>
                </a:lnTo>
                <a:lnTo>
                  <a:pt x="0" y="5222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2364905">
            <a:off x="4320907" y="1705950"/>
            <a:ext cx="9646185" cy="6875099"/>
          </a:xfrm>
          <a:custGeom>
            <a:avLst/>
            <a:gdLst/>
            <a:ahLst/>
            <a:cxnLst/>
            <a:rect l="l" t="t" r="r" b="b"/>
            <a:pathLst>
              <a:path w="9646185" h="6875099">
                <a:moveTo>
                  <a:pt x="0" y="0"/>
                </a:moveTo>
                <a:lnTo>
                  <a:pt x="9646186" y="0"/>
                </a:lnTo>
                <a:lnTo>
                  <a:pt x="9646186" y="6875100"/>
                </a:lnTo>
                <a:lnTo>
                  <a:pt x="0" y="6875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028700" y="-287655"/>
            <a:ext cx="2530741" cy="2924175"/>
          </a:xfrm>
          <a:custGeom>
            <a:avLst/>
            <a:gdLst/>
            <a:ahLst/>
            <a:cxnLst/>
            <a:rect l="l" t="t" r="r" b="b"/>
            <a:pathLst>
              <a:path w="2530741" h="2924175">
                <a:moveTo>
                  <a:pt x="0" y="0"/>
                </a:moveTo>
                <a:lnTo>
                  <a:pt x="2530741" y="0"/>
                </a:lnTo>
                <a:lnTo>
                  <a:pt x="2530741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754169">
            <a:off x="-1554556" y="3439992"/>
            <a:ext cx="5264348" cy="4757056"/>
          </a:xfrm>
          <a:custGeom>
            <a:avLst/>
            <a:gdLst/>
            <a:ahLst/>
            <a:cxnLst/>
            <a:rect l="l" t="t" r="r" b="b"/>
            <a:pathLst>
              <a:path w="5264348" h="4757056">
                <a:moveTo>
                  <a:pt x="0" y="0"/>
                </a:moveTo>
                <a:lnTo>
                  <a:pt x="5264348" y="0"/>
                </a:lnTo>
                <a:lnTo>
                  <a:pt x="5264348" y="4757056"/>
                </a:lnTo>
                <a:lnTo>
                  <a:pt x="0" y="4757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-948338">
            <a:off x="13224784" y="7756520"/>
            <a:ext cx="2793777" cy="1142909"/>
          </a:xfrm>
          <a:custGeom>
            <a:avLst/>
            <a:gdLst/>
            <a:ahLst/>
            <a:cxnLst/>
            <a:rect l="l" t="t" r="r" b="b"/>
            <a:pathLst>
              <a:path w="2793777" h="1142909">
                <a:moveTo>
                  <a:pt x="0" y="0"/>
                </a:moveTo>
                <a:lnTo>
                  <a:pt x="2793777" y="0"/>
                </a:lnTo>
                <a:lnTo>
                  <a:pt x="2793777" y="1142908"/>
                </a:lnTo>
                <a:lnTo>
                  <a:pt x="0" y="11429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rot="-588218">
            <a:off x="13885645" y="1490798"/>
            <a:ext cx="5868850" cy="5143247"/>
          </a:xfrm>
          <a:custGeom>
            <a:avLst/>
            <a:gdLst/>
            <a:ahLst/>
            <a:cxnLst/>
            <a:rect l="l" t="t" r="r" b="b"/>
            <a:pathLst>
              <a:path w="5868850" h="5143247">
                <a:moveTo>
                  <a:pt x="0" y="0"/>
                </a:moveTo>
                <a:lnTo>
                  <a:pt x="5868850" y="0"/>
                </a:lnTo>
                <a:lnTo>
                  <a:pt x="5868850" y="5143246"/>
                </a:lnTo>
                <a:lnTo>
                  <a:pt x="0" y="5143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4219347" y="569601"/>
            <a:ext cx="1566238" cy="1747324"/>
          </a:xfrm>
          <a:custGeom>
            <a:avLst/>
            <a:gdLst/>
            <a:ahLst/>
            <a:cxnLst/>
            <a:rect l="l" t="t" r="r" b="b"/>
            <a:pathLst>
              <a:path w="1566238" h="1747324">
                <a:moveTo>
                  <a:pt x="0" y="0"/>
                </a:moveTo>
                <a:lnTo>
                  <a:pt x="1566238" y="0"/>
                </a:lnTo>
                <a:lnTo>
                  <a:pt x="1566238" y="1747324"/>
                </a:lnTo>
                <a:lnTo>
                  <a:pt x="0" y="17473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3531357" y="8037195"/>
            <a:ext cx="1945178" cy="2057400"/>
          </a:xfrm>
          <a:custGeom>
            <a:avLst/>
            <a:gdLst/>
            <a:ahLst/>
            <a:cxnLst/>
            <a:rect l="l" t="t" r="r" b="b"/>
            <a:pathLst>
              <a:path w="1945178" h="2057400">
                <a:moveTo>
                  <a:pt x="0" y="0"/>
                </a:moveTo>
                <a:lnTo>
                  <a:pt x="1945178" y="0"/>
                </a:lnTo>
                <a:lnTo>
                  <a:pt x="194517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1" name="Group 11"/>
          <p:cNvGrpSpPr/>
          <p:nvPr/>
        </p:nvGrpSpPr>
        <p:grpSpPr>
          <a:xfrm>
            <a:off x="11641455" y="2554605"/>
            <a:ext cx="452438" cy="739140"/>
            <a:chOff x="0" y="0"/>
            <a:chExt cx="603250" cy="985520"/>
          </a:xfrm>
        </p:grpSpPr>
        <p:sp>
          <p:nvSpPr>
            <p:cNvPr id="12" name="Freeform 12"/>
            <p:cNvSpPr/>
            <p:nvPr/>
          </p:nvSpPr>
          <p:spPr>
            <a:xfrm>
              <a:off x="50800" y="48260"/>
              <a:ext cx="502920" cy="885190"/>
            </a:xfrm>
            <a:custGeom>
              <a:avLst/>
              <a:gdLst/>
              <a:ahLst/>
              <a:cxnLst/>
              <a:rect l="l" t="t" r="r" b="b"/>
              <a:pathLst>
                <a:path w="502920" h="885190">
                  <a:moveTo>
                    <a:pt x="170180" y="770890"/>
                  </a:moveTo>
                  <a:cubicBezTo>
                    <a:pt x="0" y="201930"/>
                    <a:pt x="60960" y="73660"/>
                    <a:pt x="96520" y="33020"/>
                  </a:cubicBezTo>
                  <a:cubicBezTo>
                    <a:pt x="113030" y="15240"/>
                    <a:pt x="125730" y="13970"/>
                    <a:pt x="146050" y="8890"/>
                  </a:cubicBezTo>
                  <a:cubicBezTo>
                    <a:pt x="175260" y="2540"/>
                    <a:pt x="227330" y="3810"/>
                    <a:pt x="255270" y="12700"/>
                  </a:cubicBezTo>
                  <a:cubicBezTo>
                    <a:pt x="275590" y="17780"/>
                    <a:pt x="288290" y="25400"/>
                    <a:pt x="303530" y="39370"/>
                  </a:cubicBezTo>
                  <a:cubicBezTo>
                    <a:pt x="325120" y="59690"/>
                    <a:pt x="353060" y="97790"/>
                    <a:pt x="361950" y="130810"/>
                  </a:cubicBezTo>
                  <a:cubicBezTo>
                    <a:pt x="369570" y="165100"/>
                    <a:pt x="361950" y="212090"/>
                    <a:pt x="353060" y="240030"/>
                  </a:cubicBezTo>
                  <a:cubicBezTo>
                    <a:pt x="346710" y="259080"/>
                    <a:pt x="335280" y="273050"/>
                    <a:pt x="322580" y="285750"/>
                  </a:cubicBezTo>
                  <a:cubicBezTo>
                    <a:pt x="311150" y="299720"/>
                    <a:pt x="298450" y="312420"/>
                    <a:pt x="279400" y="321310"/>
                  </a:cubicBezTo>
                  <a:cubicBezTo>
                    <a:pt x="254000" y="332740"/>
                    <a:pt x="207010" y="345440"/>
                    <a:pt x="172720" y="341630"/>
                  </a:cubicBezTo>
                  <a:cubicBezTo>
                    <a:pt x="138430" y="336550"/>
                    <a:pt x="100330" y="317500"/>
                    <a:pt x="74930" y="292100"/>
                  </a:cubicBezTo>
                  <a:cubicBezTo>
                    <a:pt x="50800" y="267970"/>
                    <a:pt x="33020" y="223520"/>
                    <a:pt x="27940" y="194310"/>
                  </a:cubicBezTo>
                  <a:cubicBezTo>
                    <a:pt x="22860" y="173990"/>
                    <a:pt x="22860" y="160020"/>
                    <a:pt x="29210" y="139700"/>
                  </a:cubicBezTo>
                  <a:cubicBezTo>
                    <a:pt x="36830" y="111760"/>
                    <a:pt x="57150" y="68580"/>
                    <a:pt x="82550" y="44450"/>
                  </a:cubicBezTo>
                  <a:cubicBezTo>
                    <a:pt x="107950" y="21590"/>
                    <a:pt x="148590" y="5080"/>
                    <a:pt x="182880" y="2540"/>
                  </a:cubicBezTo>
                  <a:cubicBezTo>
                    <a:pt x="217170" y="0"/>
                    <a:pt x="259080" y="10160"/>
                    <a:pt x="288290" y="29210"/>
                  </a:cubicBezTo>
                  <a:cubicBezTo>
                    <a:pt x="317500" y="46990"/>
                    <a:pt x="344170" y="81280"/>
                    <a:pt x="356870" y="113030"/>
                  </a:cubicBezTo>
                  <a:cubicBezTo>
                    <a:pt x="368300" y="146050"/>
                    <a:pt x="369570" y="189230"/>
                    <a:pt x="359410" y="222250"/>
                  </a:cubicBezTo>
                  <a:cubicBezTo>
                    <a:pt x="349250" y="255270"/>
                    <a:pt x="302260" y="313690"/>
                    <a:pt x="295910" y="311150"/>
                  </a:cubicBezTo>
                  <a:cubicBezTo>
                    <a:pt x="288290" y="307340"/>
                    <a:pt x="304800" y="198120"/>
                    <a:pt x="318770" y="196850"/>
                  </a:cubicBezTo>
                  <a:cubicBezTo>
                    <a:pt x="349250" y="195580"/>
                    <a:pt x="471170" y="565150"/>
                    <a:pt x="492760" y="656590"/>
                  </a:cubicBezTo>
                  <a:cubicBezTo>
                    <a:pt x="501650" y="694690"/>
                    <a:pt x="502920" y="716280"/>
                    <a:pt x="501650" y="737870"/>
                  </a:cubicBezTo>
                  <a:cubicBezTo>
                    <a:pt x="500380" y="754380"/>
                    <a:pt x="495300" y="765810"/>
                    <a:pt x="490220" y="778510"/>
                  </a:cubicBezTo>
                  <a:cubicBezTo>
                    <a:pt x="485140" y="791210"/>
                    <a:pt x="480060" y="801370"/>
                    <a:pt x="469900" y="814070"/>
                  </a:cubicBezTo>
                  <a:cubicBezTo>
                    <a:pt x="455930" y="831850"/>
                    <a:pt x="431800" y="854710"/>
                    <a:pt x="407670" y="867410"/>
                  </a:cubicBezTo>
                  <a:cubicBezTo>
                    <a:pt x="383540" y="878840"/>
                    <a:pt x="354330" y="885190"/>
                    <a:pt x="327660" y="885190"/>
                  </a:cubicBezTo>
                  <a:cubicBezTo>
                    <a:pt x="300990" y="883920"/>
                    <a:pt x="269240" y="872490"/>
                    <a:pt x="248920" y="863600"/>
                  </a:cubicBezTo>
                  <a:cubicBezTo>
                    <a:pt x="234950" y="855980"/>
                    <a:pt x="226060" y="850900"/>
                    <a:pt x="214630" y="839470"/>
                  </a:cubicBezTo>
                  <a:cubicBezTo>
                    <a:pt x="199390" y="822960"/>
                    <a:pt x="170180" y="770890"/>
                    <a:pt x="170180" y="7708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27243" y="2732722"/>
            <a:ext cx="622935" cy="743902"/>
            <a:chOff x="0" y="0"/>
            <a:chExt cx="830580" cy="991870"/>
          </a:xfrm>
        </p:grpSpPr>
        <p:sp>
          <p:nvSpPr>
            <p:cNvPr id="14" name="Freeform 14"/>
            <p:cNvSpPr/>
            <p:nvPr/>
          </p:nvSpPr>
          <p:spPr>
            <a:xfrm>
              <a:off x="49530" y="46990"/>
              <a:ext cx="732790" cy="896620"/>
            </a:xfrm>
            <a:custGeom>
              <a:avLst/>
              <a:gdLst/>
              <a:ahLst/>
              <a:cxnLst/>
              <a:rect l="l" t="t" r="r" b="b"/>
              <a:pathLst>
                <a:path w="732790" h="896620">
                  <a:moveTo>
                    <a:pt x="21590" y="638810"/>
                  </a:moveTo>
                  <a:cubicBezTo>
                    <a:pt x="180340" y="364490"/>
                    <a:pt x="232410" y="283210"/>
                    <a:pt x="289560" y="213360"/>
                  </a:cubicBezTo>
                  <a:cubicBezTo>
                    <a:pt x="345440" y="146050"/>
                    <a:pt x="411480" y="55880"/>
                    <a:pt x="469900" y="24130"/>
                  </a:cubicBezTo>
                  <a:cubicBezTo>
                    <a:pt x="508000" y="3810"/>
                    <a:pt x="546100" y="0"/>
                    <a:pt x="580390" y="5080"/>
                  </a:cubicBezTo>
                  <a:cubicBezTo>
                    <a:pt x="615950" y="11430"/>
                    <a:pt x="655320" y="31750"/>
                    <a:pt x="680720" y="57150"/>
                  </a:cubicBezTo>
                  <a:cubicBezTo>
                    <a:pt x="704850" y="82550"/>
                    <a:pt x="725170" y="123190"/>
                    <a:pt x="728980" y="158750"/>
                  </a:cubicBezTo>
                  <a:cubicBezTo>
                    <a:pt x="732790" y="194310"/>
                    <a:pt x="718820" y="241300"/>
                    <a:pt x="706120" y="269240"/>
                  </a:cubicBezTo>
                  <a:cubicBezTo>
                    <a:pt x="695960" y="288290"/>
                    <a:pt x="687070" y="299720"/>
                    <a:pt x="669290" y="312420"/>
                  </a:cubicBezTo>
                  <a:cubicBezTo>
                    <a:pt x="645160" y="330200"/>
                    <a:pt x="600710" y="353060"/>
                    <a:pt x="565150" y="355600"/>
                  </a:cubicBezTo>
                  <a:cubicBezTo>
                    <a:pt x="529590" y="358140"/>
                    <a:pt x="485140" y="346710"/>
                    <a:pt x="455930" y="326390"/>
                  </a:cubicBezTo>
                  <a:cubicBezTo>
                    <a:pt x="426720" y="307340"/>
                    <a:pt x="400050" y="265430"/>
                    <a:pt x="387350" y="237490"/>
                  </a:cubicBezTo>
                  <a:cubicBezTo>
                    <a:pt x="378460" y="217170"/>
                    <a:pt x="375920" y="203200"/>
                    <a:pt x="377190" y="181610"/>
                  </a:cubicBezTo>
                  <a:cubicBezTo>
                    <a:pt x="379730" y="151130"/>
                    <a:pt x="396240" y="100330"/>
                    <a:pt x="412750" y="73660"/>
                  </a:cubicBezTo>
                  <a:cubicBezTo>
                    <a:pt x="424180" y="55880"/>
                    <a:pt x="434340" y="45720"/>
                    <a:pt x="453390" y="34290"/>
                  </a:cubicBezTo>
                  <a:cubicBezTo>
                    <a:pt x="480060" y="19050"/>
                    <a:pt x="525780" y="2540"/>
                    <a:pt x="561340" y="3810"/>
                  </a:cubicBezTo>
                  <a:cubicBezTo>
                    <a:pt x="596900" y="5080"/>
                    <a:pt x="638810" y="21590"/>
                    <a:pt x="666750" y="44450"/>
                  </a:cubicBezTo>
                  <a:cubicBezTo>
                    <a:pt x="693420" y="67310"/>
                    <a:pt x="716280" y="111760"/>
                    <a:pt x="725170" y="139700"/>
                  </a:cubicBezTo>
                  <a:cubicBezTo>
                    <a:pt x="731520" y="161290"/>
                    <a:pt x="732790" y="175260"/>
                    <a:pt x="728980" y="196850"/>
                  </a:cubicBezTo>
                  <a:cubicBezTo>
                    <a:pt x="723900" y="227330"/>
                    <a:pt x="706120" y="265430"/>
                    <a:pt x="683260" y="299720"/>
                  </a:cubicBezTo>
                  <a:cubicBezTo>
                    <a:pt x="654050" y="342900"/>
                    <a:pt x="600710" y="381000"/>
                    <a:pt x="560070" y="427990"/>
                  </a:cubicBezTo>
                  <a:cubicBezTo>
                    <a:pt x="516890" y="480060"/>
                    <a:pt x="473710" y="535940"/>
                    <a:pt x="433070" y="599440"/>
                  </a:cubicBezTo>
                  <a:cubicBezTo>
                    <a:pt x="387350" y="670560"/>
                    <a:pt x="335280" y="798830"/>
                    <a:pt x="303530" y="836930"/>
                  </a:cubicBezTo>
                  <a:cubicBezTo>
                    <a:pt x="290830" y="852170"/>
                    <a:pt x="285750" y="857250"/>
                    <a:pt x="271780" y="864870"/>
                  </a:cubicBezTo>
                  <a:cubicBezTo>
                    <a:pt x="252730" y="876300"/>
                    <a:pt x="215900" y="889000"/>
                    <a:pt x="194310" y="892810"/>
                  </a:cubicBezTo>
                  <a:cubicBezTo>
                    <a:pt x="177800" y="896620"/>
                    <a:pt x="167640" y="896620"/>
                    <a:pt x="152400" y="892810"/>
                  </a:cubicBezTo>
                  <a:cubicBezTo>
                    <a:pt x="129540" y="889000"/>
                    <a:pt x="93980" y="875030"/>
                    <a:pt x="74930" y="862330"/>
                  </a:cubicBezTo>
                  <a:cubicBezTo>
                    <a:pt x="60960" y="854710"/>
                    <a:pt x="53340" y="847090"/>
                    <a:pt x="43180" y="834390"/>
                  </a:cubicBezTo>
                  <a:cubicBezTo>
                    <a:pt x="30480" y="816610"/>
                    <a:pt x="12700" y="782320"/>
                    <a:pt x="6350" y="760730"/>
                  </a:cubicBezTo>
                  <a:cubicBezTo>
                    <a:pt x="1270" y="745490"/>
                    <a:pt x="0" y="735330"/>
                    <a:pt x="1270" y="718820"/>
                  </a:cubicBezTo>
                  <a:cubicBezTo>
                    <a:pt x="2540" y="697230"/>
                    <a:pt x="21590" y="638810"/>
                    <a:pt x="21590" y="6388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33972" y="3319462"/>
            <a:ext cx="768668" cy="401003"/>
            <a:chOff x="0" y="0"/>
            <a:chExt cx="1024890" cy="534670"/>
          </a:xfrm>
        </p:grpSpPr>
        <p:sp>
          <p:nvSpPr>
            <p:cNvPr id="16" name="Freeform 16"/>
            <p:cNvSpPr/>
            <p:nvPr/>
          </p:nvSpPr>
          <p:spPr>
            <a:xfrm>
              <a:off x="50800" y="46990"/>
              <a:ext cx="925830" cy="438150"/>
            </a:xfrm>
            <a:custGeom>
              <a:avLst/>
              <a:gdLst/>
              <a:ahLst/>
              <a:cxnLst/>
              <a:rect l="l" t="t" r="r" b="b"/>
              <a:pathLst>
                <a:path w="925830" h="438150">
                  <a:moveTo>
                    <a:pt x="148590" y="91440"/>
                  </a:moveTo>
                  <a:cubicBezTo>
                    <a:pt x="615950" y="16510"/>
                    <a:pt x="689610" y="3810"/>
                    <a:pt x="735330" y="3810"/>
                  </a:cubicBezTo>
                  <a:cubicBezTo>
                    <a:pt x="760730" y="3810"/>
                    <a:pt x="772160" y="2540"/>
                    <a:pt x="792480" y="10160"/>
                  </a:cubicBezTo>
                  <a:cubicBezTo>
                    <a:pt x="821690" y="21590"/>
                    <a:pt x="864870" y="46990"/>
                    <a:pt x="886460" y="76200"/>
                  </a:cubicBezTo>
                  <a:cubicBezTo>
                    <a:pt x="908050" y="105410"/>
                    <a:pt x="922020" y="148590"/>
                    <a:pt x="922020" y="184150"/>
                  </a:cubicBezTo>
                  <a:cubicBezTo>
                    <a:pt x="922020" y="220980"/>
                    <a:pt x="906780" y="264160"/>
                    <a:pt x="883920" y="292100"/>
                  </a:cubicBezTo>
                  <a:cubicBezTo>
                    <a:pt x="862330" y="321310"/>
                    <a:pt x="824230" y="346710"/>
                    <a:pt x="788670" y="355600"/>
                  </a:cubicBezTo>
                  <a:cubicBezTo>
                    <a:pt x="754380" y="364490"/>
                    <a:pt x="708660" y="361950"/>
                    <a:pt x="675640" y="347980"/>
                  </a:cubicBezTo>
                  <a:cubicBezTo>
                    <a:pt x="641350" y="334010"/>
                    <a:pt x="607060" y="298450"/>
                    <a:pt x="589280" y="273050"/>
                  </a:cubicBezTo>
                  <a:cubicBezTo>
                    <a:pt x="576580" y="255270"/>
                    <a:pt x="571500" y="237490"/>
                    <a:pt x="567690" y="218440"/>
                  </a:cubicBezTo>
                  <a:cubicBezTo>
                    <a:pt x="563880" y="200660"/>
                    <a:pt x="561340" y="182880"/>
                    <a:pt x="565150" y="161290"/>
                  </a:cubicBezTo>
                  <a:cubicBezTo>
                    <a:pt x="571500" y="130810"/>
                    <a:pt x="589280" y="83820"/>
                    <a:pt x="614680" y="58420"/>
                  </a:cubicBezTo>
                  <a:cubicBezTo>
                    <a:pt x="640080" y="31750"/>
                    <a:pt x="680720" y="11430"/>
                    <a:pt x="716280" y="5080"/>
                  </a:cubicBezTo>
                  <a:cubicBezTo>
                    <a:pt x="751840" y="0"/>
                    <a:pt x="797560" y="7620"/>
                    <a:pt x="829310" y="25400"/>
                  </a:cubicBezTo>
                  <a:cubicBezTo>
                    <a:pt x="861060" y="43180"/>
                    <a:pt x="891540" y="76200"/>
                    <a:pt x="906780" y="109220"/>
                  </a:cubicBezTo>
                  <a:cubicBezTo>
                    <a:pt x="920750" y="142240"/>
                    <a:pt x="925830" y="187960"/>
                    <a:pt x="916940" y="223520"/>
                  </a:cubicBezTo>
                  <a:cubicBezTo>
                    <a:pt x="909320" y="257810"/>
                    <a:pt x="885190" y="297180"/>
                    <a:pt x="857250" y="320040"/>
                  </a:cubicBezTo>
                  <a:cubicBezTo>
                    <a:pt x="829310" y="342900"/>
                    <a:pt x="787400" y="354330"/>
                    <a:pt x="750570" y="360680"/>
                  </a:cubicBezTo>
                  <a:cubicBezTo>
                    <a:pt x="716280" y="368300"/>
                    <a:pt x="693420" y="359410"/>
                    <a:pt x="646430" y="364490"/>
                  </a:cubicBezTo>
                  <a:cubicBezTo>
                    <a:pt x="549910" y="373380"/>
                    <a:pt x="290830" y="433070"/>
                    <a:pt x="200660" y="436880"/>
                  </a:cubicBezTo>
                  <a:cubicBezTo>
                    <a:pt x="162560" y="438150"/>
                    <a:pt x="143510" y="438150"/>
                    <a:pt x="118110" y="429260"/>
                  </a:cubicBezTo>
                  <a:cubicBezTo>
                    <a:pt x="92710" y="420370"/>
                    <a:pt x="66040" y="403860"/>
                    <a:pt x="48260" y="383540"/>
                  </a:cubicBezTo>
                  <a:cubicBezTo>
                    <a:pt x="29210" y="364490"/>
                    <a:pt x="13970" y="332740"/>
                    <a:pt x="6350" y="311150"/>
                  </a:cubicBezTo>
                  <a:cubicBezTo>
                    <a:pt x="1270" y="295910"/>
                    <a:pt x="0" y="285750"/>
                    <a:pt x="0" y="269240"/>
                  </a:cubicBezTo>
                  <a:cubicBezTo>
                    <a:pt x="1270" y="246380"/>
                    <a:pt x="8890" y="208280"/>
                    <a:pt x="17780" y="187960"/>
                  </a:cubicBezTo>
                  <a:cubicBezTo>
                    <a:pt x="24130" y="172720"/>
                    <a:pt x="31750" y="162560"/>
                    <a:pt x="40640" y="152400"/>
                  </a:cubicBezTo>
                  <a:cubicBezTo>
                    <a:pt x="49530" y="140970"/>
                    <a:pt x="57150" y="132080"/>
                    <a:pt x="71120" y="123190"/>
                  </a:cubicBezTo>
                  <a:cubicBezTo>
                    <a:pt x="90170" y="110490"/>
                    <a:pt x="148590" y="91440"/>
                    <a:pt x="148590" y="9144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88092" y="4880610"/>
            <a:ext cx="1227773" cy="1745933"/>
            <a:chOff x="0" y="0"/>
            <a:chExt cx="1637030" cy="2327910"/>
          </a:xfrm>
        </p:grpSpPr>
        <p:sp>
          <p:nvSpPr>
            <p:cNvPr id="18" name="Freeform 18"/>
            <p:cNvSpPr/>
            <p:nvPr/>
          </p:nvSpPr>
          <p:spPr>
            <a:xfrm>
              <a:off x="49530" y="48260"/>
              <a:ext cx="1539240" cy="2230120"/>
            </a:xfrm>
            <a:custGeom>
              <a:avLst/>
              <a:gdLst/>
              <a:ahLst/>
              <a:cxnLst/>
              <a:rect l="l" t="t" r="r" b="b"/>
              <a:pathLst>
                <a:path w="1539240" h="2230120">
                  <a:moveTo>
                    <a:pt x="205740" y="87630"/>
                  </a:moveTo>
                  <a:cubicBezTo>
                    <a:pt x="344170" y="726440"/>
                    <a:pt x="370840" y="764540"/>
                    <a:pt x="411480" y="843280"/>
                  </a:cubicBezTo>
                  <a:cubicBezTo>
                    <a:pt x="471170" y="956310"/>
                    <a:pt x="574040" y="1143000"/>
                    <a:pt x="647700" y="1249680"/>
                  </a:cubicBezTo>
                  <a:cubicBezTo>
                    <a:pt x="699770" y="1325880"/>
                    <a:pt x="756920" y="1376680"/>
                    <a:pt x="796290" y="1433830"/>
                  </a:cubicBezTo>
                  <a:cubicBezTo>
                    <a:pt x="826770" y="1477010"/>
                    <a:pt x="838200" y="1517650"/>
                    <a:pt x="868680" y="1555750"/>
                  </a:cubicBezTo>
                  <a:cubicBezTo>
                    <a:pt x="901700" y="1598930"/>
                    <a:pt x="930910" y="1628140"/>
                    <a:pt x="986790" y="1675130"/>
                  </a:cubicBezTo>
                  <a:cubicBezTo>
                    <a:pt x="1096010" y="1766570"/>
                    <a:pt x="1428750" y="1957070"/>
                    <a:pt x="1498600" y="2032000"/>
                  </a:cubicBezTo>
                  <a:cubicBezTo>
                    <a:pt x="1521460" y="2057400"/>
                    <a:pt x="1529080" y="2071370"/>
                    <a:pt x="1534160" y="2094230"/>
                  </a:cubicBezTo>
                  <a:cubicBezTo>
                    <a:pt x="1539240" y="2115820"/>
                    <a:pt x="1532890" y="2146300"/>
                    <a:pt x="1525270" y="2164080"/>
                  </a:cubicBezTo>
                  <a:cubicBezTo>
                    <a:pt x="1520190" y="2176780"/>
                    <a:pt x="1515110" y="2185670"/>
                    <a:pt x="1504950" y="2194560"/>
                  </a:cubicBezTo>
                  <a:cubicBezTo>
                    <a:pt x="1489710" y="2207260"/>
                    <a:pt x="1460500" y="2222500"/>
                    <a:pt x="1441450" y="2226310"/>
                  </a:cubicBezTo>
                  <a:cubicBezTo>
                    <a:pt x="1427480" y="2230120"/>
                    <a:pt x="1417320" y="2227580"/>
                    <a:pt x="1404620" y="2226310"/>
                  </a:cubicBezTo>
                  <a:cubicBezTo>
                    <a:pt x="1393190" y="2223770"/>
                    <a:pt x="1383030" y="2221230"/>
                    <a:pt x="1371600" y="2213610"/>
                  </a:cubicBezTo>
                  <a:cubicBezTo>
                    <a:pt x="1355090" y="2203450"/>
                    <a:pt x="1332230" y="2178050"/>
                    <a:pt x="1323340" y="2161540"/>
                  </a:cubicBezTo>
                  <a:cubicBezTo>
                    <a:pt x="1315720" y="2148840"/>
                    <a:pt x="1314450" y="2139950"/>
                    <a:pt x="1313180" y="2125980"/>
                  </a:cubicBezTo>
                  <a:cubicBezTo>
                    <a:pt x="1313180" y="2106930"/>
                    <a:pt x="1318260" y="2076450"/>
                    <a:pt x="1329690" y="2057400"/>
                  </a:cubicBezTo>
                  <a:cubicBezTo>
                    <a:pt x="1342390" y="2038350"/>
                    <a:pt x="1367790" y="2020570"/>
                    <a:pt x="1385570" y="2011680"/>
                  </a:cubicBezTo>
                  <a:cubicBezTo>
                    <a:pt x="1397000" y="2005330"/>
                    <a:pt x="1407160" y="2004060"/>
                    <a:pt x="1419860" y="2004060"/>
                  </a:cubicBezTo>
                  <a:cubicBezTo>
                    <a:pt x="1440180" y="2005330"/>
                    <a:pt x="1470660" y="2011680"/>
                    <a:pt x="1488440" y="2024380"/>
                  </a:cubicBezTo>
                  <a:cubicBezTo>
                    <a:pt x="1507490" y="2037080"/>
                    <a:pt x="1524000" y="2063750"/>
                    <a:pt x="1531620" y="2081530"/>
                  </a:cubicBezTo>
                  <a:cubicBezTo>
                    <a:pt x="1536700" y="2094230"/>
                    <a:pt x="1537970" y="2104390"/>
                    <a:pt x="1536700" y="2118360"/>
                  </a:cubicBezTo>
                  <a:cubicBezTo>
                    <a:pt x="1534160" y="2137410"/>
                    <a:pt x="1526540" y="2167890"/>
                    <a:pt x="1512570" y="2184400"/>
                  </a:cubicBezTo>
                  <a:cubicBezTo>
                    <a:pt x="1498600" y="2202180"/>
                    <a:pt x="1470660" y="2217420"/>
                    <a:pt x="1452880" y="2223770"/>
                  </a:cubicBezTo>
                  <a:cubicBezTo>
                    <a:pt x="1440180" y="2228850"/>
                    <a:pt x="1428750" y="2228850"/>
                    <a:pt x="1417320" y="2227580"/>
                  </a:cubicBezTo>
                  <a:cubicBezTo>
                    <a:pt x="1404620" y="2226310"/>
                    <a:pt x="1398270" y="2226310"/>
                    <a:pt x="1381760" y="2218690"/>
                  </a:cubicBezTo>
                  <a:cubicBezTo>
                    <a:pt x="1339850" y="2200910"/>
                    <a:pt x="1235710" y="2129790"/>
                    <a:pt x="1165860" y="2078990"/>
                  </a:cubicBezTo>
                  <a:cubicBezTo>
                    <a:pt x="1094740" y="2028190"/>
                    <a:pt x="1022350" y="1958340"/>
                    <a:pt x="960120" y="1913890"/>
                  </a:cubicBezTo>
                  <a:cubicBezTo>
                    <a:pt x="913130" y="1880870"/>
                    <a:pt x="869950" y="1861820"/>
                    <a:pt x="831850" y="1831340"/>
                  </a:cubicBezTo>
                  <a:cubicBezTo>
                    <a:pt x="796290" y="1802130"/>
                    <a:pt x="767080" y="1771650"/>
                    <a:pt x="739140" y="1734820"/>
                  </a:cubicBezTo>
                  <a:cubicBezTo>
                    <a:pt x="707390" y="1694180"/>
                    <a:pt x="688340" y="1647190"/>
                    <a:pt x="651510" y="1595120"/>
                  </a:cubicBezTo>
                  <a:cubicBezTo>
                    <a:pt x="601980" y="1525270"/>
                    <a:pt x="529590" y="1459230"/>
                    <a:pt x="462280" y="1360170"/>
                  </a:cubicBezTo>
                  <a:cubicBezTo>
                    <a:pt x="364490" y="1215390"/>
                    <a:pt x="209550" y="946150"/>
                    <a:pt x="144780" y="788670"/>
                  </a:cubicBezTo>
                  <a:cubicBezTo>
                    <a:pt x="102870" y="685800"/>
                    <a:pt x="93980" y="619760"/>
                    <a:pt x="72390" y="521970"/>
                  </a:cubicBezTo>
                  <a:cubicBezTo>
                    <a:pt x="44450" y="402590"/>
                    <a:pt x="5080" y="194310"/>
                    <a:pt x="1270" y="124460"/>
                  </a:cubicBezTo>
                  <a:cubicBezTo>
                    <a:pt x="0" y="100330"/>
                    <a:pt x="0" y="90170"/>
                    <a:pt x="5080" y="74930"/>
                  </a:cubicBezTo>
                  <a:cubicBezTo>
                    <a:pt x="8890" y="59690"/>
                    <a:pt x="17780" y="43180"/>
                    <a:pt x="30480" y="31750"/>
                  </a:cubicBezTo>
                  <a:cubicBezTo>
                    <a:pt x="45720" y="17780"/>
                    <a:pt x="74930" y="3810"/>
                    <a:pt x="97790" y="2540"/>
                  </a:cubicBezTo>
                  <a:cubicBezTo>
                    <a:pt x="120650" y="0"/>
                    <a:pt x="149860" y="10160"/>
                    <a:pt x="167640" y="24130"/>
                  </a:cubicBezTo>
                  <a:cubicBezTo>
                    <a:pt x="186690" y="38100"/>
                    <a:pt x="205740" y="87630"/>
                    <a:pt x="205740" y="8763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40530" y="6817995"/>
            <a:ext cx="634365" cy="270510"/>
            <a:chOff x="0" y="0"/>
            <a:chExt cx="845820" cy="360680"/>
          </a:xfrm>
        </p:grpSpPr>
        <p:sp>
          <p:nvSpPr>
            <p:cNvPr id="20" name="Freeform 20"/>
            <p:cNvSpPr/>
            <p:nvPr/>
          </p:nvSpPr>
          <p:spPr>
            <a:xfrm>
              <a:off x="45720" y="41910"/>
              <a:ext cx="749300" cy="267970"/>
            </a:xfrm>
            <a:custGeom>
              <a:avLst/>
              <a:gdLst/>
              <a:ahLst/>
              <a:cxnLst/>
              <a:rect l="l" t="t" r="r" b="b"/>
              <a:pathLst>
                <a:path w="749300" h="267970">
                  <a:moveTo>
                    <a:pt x="626110" y="267970"/>
                  </a:moveTo>
                  <a:cubicBezTo>
                    <a:pt x="266700" y="208280"/>
                    <a:pt x="127000" y="231140"/>
                    <a:pt x="71120" y="210820"/>
                  </a:cubicBezTo>
                  <a:cubicBezTo>
                    <a:pt x="44450" y="201930"/>
                    <a:pt x="30480" y="185420"/>
                    <a:pt x="19050" y="171450"/>
                  </a:cubicBezTo>
                  <a:cubicBezTo>
                    <a:pt x="11430" y="161290"/>
                    <a:pt x="7620" y="152400"/>
                    <a:pt x="5080" y="139700"/>
                  </a:cubicBezTo>
                  <a:cubicBezTo>
                    <a:pt x="2540" y="123190"/>
                    <a:pt x="1270" y="93980"/>
                    <a:pt x="8890" y="73660"/>
                  </a:cubicBezTo>
                  <a:cubicBezTo>
                    <a:pt x="16510" y="54610"/>
                    <a:pt x="34290" y="34290"/>
                    <a:pt x="52070" y="24130"/>
                  </a:cubicBezTo>
                  <a:cubicBezTo>
                    <a:pt x="71120" y="12700"/>
                    <a:pt x="99060" y="8890"/>
                    <a:pt x="118110" y="10160"/>
                  </a:cubicBezTo>
                  <a:cubicBezTo>
                    <a:pt x="130810" y="10160"/>
                    <a:pt x="139700" y="13970"/>
                    <a:pt x="149860" y="19050"/>
                  </a:cubicBezTo>
                  <a:cubicBezTo>
                    <a:pt x="160020" y="24130"/>
                    <a:pt x="168910" y="29210"/>
                    <a:pt x="177800" y="38100"/>
                  </a:cubicBezTo>
                  <a:cubicBezTo>
                    <a:pt x="189230" y="52070"/>
                    <a:pt x="204470" y="76200"/>
                    <a:pt x="208280" y="96520"/>
                  </a:cubicBezTo>
                  <a:cubicBezTo>
                    <a:pt x="212090" y="118110"/>
                    <a:pt x="207010" y="143510"/>
                    <a:pt x="196850" y="162560"/>
                  </a:cubicBezTo>
                  <a:cubicBezTo>
                    <a:pt x="186690" y="180340"/>
                    <a:pt x="163830" y="199390"/>
                    <a:pt x="148590" y="208280"/>
                  </a:cubicBezTo>
                  <a:cubicBezTo>
                    <a:pt x="137160" y="213360"/>
                    <a:pt x="128270" y="215900"/>
                    <a:pt x="115570" y="217170"/>
                  </a:cubicBezTo>
                  <a:cubicBezTo>
                    <a:pt x="97790" y="217170"/>
                    <a:pt x="68580" y="213360"/>
                    <a:pt x="50800" y="201930"/>
                  </a:cubicBezTo>
                  <a:cubicBezTo>
                    <a:pt x="33020" y="190500"/>
                    <a:pt x="16510" y="170180"/>
                    <a:pt x="8890" y="151130"/>
                  </a:cubicBezTo>
                  <a:cubicBezTo>
                    <a:pt x="1270" y="130810"/>
                    <a:pt x="0" y="104140"/>
                    <a:pt x="5080" y="85090"/>
                  </a:cubicBezTo>
                  <a:cubicBezTo>
                    <a:pt x="11430" y="64770"/>
                    <a:pt x="26670" y="41910"/>
                    <a:pt x="43180" y="30480"/>
                  </a:cubicBezTo>
                  <a:cubicBezTo>
                    <a:pt x="59690" y="17780"/>
                    <a:pt x="77470" y="13970"/>
                    <a:pt x="106680" y="8890"/>
                  </a:cubicBezTo>
                  <a:cubicBezTo>
                    <a:pt x="165100" y="0"/>
                    <a:pt x="290830" y="7620"/>
                    <a:pt x="383540" y="16510"/>
                  </a:cubicBezTo>
                  <a:cubicBezTo>
                    <a:pt x="477520" y="25400"/>
                    <a:pt x="609600" y="44450"/>
                    <a:pt x="668020" y="67310"/>
                  </a:cubicBezTo>
                  <a:cubicBezTo>
                    <a:pt x="697230" y="78740"/>
                    <a:pt x="716280" y="87630"/>
                    <a:pt x="728980" y="106680"/>
                  </a:cubicBezTo>
                  <a:cubicBezTo>
                    <a:pt x="742950" y="124460"/>
                    <a:pt x="749300" y="154940"/>
                    <a:pt x="749300" y="176530"/>
                  </a:cubicBezTo>
                  <a:cubicBezTo>
                    <a:pt x="749300" y="193040"/>
                    <a:pt x="741680" y="209550"/>
                    <a:pt x="732790" y="222250"/>
                  </a:cubicBezTo>
                  <a:cubicBezTo>
                    <a:pt x="725170" y="236220"/>
                    <a:pt x="713740" y="248920"/>
                    <a:pt x="697230" y="256540"/>
                  </a:cubicBezTo>
                  <a:cubicBezTo>
                    <a:pt x="679450" y="265430"/>
                    <a:pt x="626110" y="267970"/>
                    <a:pt x="626110" y="26797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610100" y="7062788"/>
            <a:ext cx="377190" cy="468630"/>
            <a:chOff x="0" y="0"/>
            <a:chExt cx="502920" cy="624840"/>
          </a:xfrm>
        </p:grpSpPr>
        <p:sp>
          <p:nvSpPr>
            <p:cNvPr id="22" name="Freeform 22"/>
            <p:cNvSpPr/>
            <p:nvPr/>
          </p:nvSpPr>
          <p:spPr>
            <a:xfrm>
              <a:off x="48260" y="48260"/>
              <a:ext cx="406400" cy="527050"/>
            </a:xfrm>
            <a:custGeom>
              <a:avLst/>
              <a:gdLst/>
              <a:ahLst/>
              <a:cxnLst/>
              <a:rect l="l" t="t" r="r" b="b"/>
              <a:pathLst>
                <a:path w="406400" h="527050">
                  <a:moveTo>
                    <a:pt x="383540" y="168910"/>
                  </a:moveTo>
                  <a:cubicBezTo>
                    <a:pt x="292100" y="295910"/>
                    <a:pt x="224790" y="449580"/>
                    <a:pt x="194310" y="486410"/>
                  </a:cubicBezTo>
                  <a:cubicBezTo>
                    <a:pt x="182880" y="500380"/>
                    <a:pt x="179070" y="504190"/>
                    <a:pt x="167640" y="509270"/>
                  </a:cubicBezTo>
                  <a:cubicBezTo>
                    <a:pt x="151130" y="518160"/>
                    <a:pt x="121920" y="527050"/>
                    <a:pt x="99060" y="524510"/>
                  </a:cubicBezTo>
                  <a:cubicBezTo>
                    <a:pt x="77470" y="521970"/>
                    <a:pt x="50800" y="506730"/>
                    <a:pt x="36830" y="495300"/>
                  </a:cubicBezTo>
                  <a:cubicBezTo>
                    <a:pt x="26670" y="487680"/>
                    <a:pt x="20320" y="480060"/>
                    <a:pt x="15240" y="467360"/>
                  </a:cubicBezTo>
                  <a:cubicBezTo>
                    <a:pt x="7620" y="450850"/>
                    <a:pt x="0" y="420370"/>
                    <a:pt x="3810" y="398780"/>
                  </a:cubicBezTo>
                  <a:cubicBezTo>
                    <a:pt x="7620" y="377190"/>
                    <a:pt x="20320" y="353060"/>
                    <a:pt x="36830" y="337820"/>
                  </a:cubicBezTo>
                  <a:cubicBezTo>
                    <a:pt x="52070" y="322580"/>
                    <a:pt x="81280" y="312420"/>
                    <a:pt x="99060" y="308610"/>
                  </a:cubicBezTo>
                  <a:cubicBezTo>
                    <a:pt x="111760" y="306070"/>
                    <a:pt x="121920" y="307340"/>
                    <a:pt x="134620" y="311150"/>
                  </a:cubicBezTo>
                  <a:cubicBezTo>
                    <a:pt x="152400" y="316230"/>
                    <a:pt x="179070" y="330200"/>
                    <a:pt x="194310" y="346710"/>
                  </a:cubicBezTo>
                  <a:cubicBezTo>
                    <a:pt x="208280" y="363220"/>
                    <a:pt x="218440" y="388620"/>
                    <a:pt x="219710" y="410210"/>
                  </a:cubicBezTo>
                  <a:cubicBezTo>
                    <a:pt x="220980" y="433070"/>
                    <a:pt x="209550" y="461010"/>
                    <a:pt x="200660" y="477520"/>
                  </a:cubicBezTo>
                  <a:cubicBezTo>
                    <a:pt x="194310" y="488950"/>
                    <a:pt x="187960" y="495300"/>
                    <a:pt x="176530" y="502920"/>
                  </a:cubicBezTo>
                  <a:cubicBezTo>
                    <a:pt x="161290" y="513080"/>
                    <a:pt x="129540" y="523240"/>
                    <a:pt x="111760" y="524510"/>
                  </a:cubicBezTo>
                  <a:cubicBezTo>
                    <a:pt x="97790" y="525780"/>
                    <a:pt x="88900" y="524510"/>
                    <a:pt x="76200" y="519430"/>
                  </a:cubicBezTo>
                  <a:cubicBezTo>
                    <a:pt x="59690" y="511810"/>
                    <a:pt x="34290" y="495300"/>
                    <a:pt x="21590" y="477520"/>
                  </a:cubicBezTo>
                  <a:cubicBezTo>
                    <a:pt x="8890" y="459740"/>
                    <a:pt x="3810" y="429260"/>
                    <a:pt x="2540" y="411480"/>
                  </a:cubicBezTo>
                  <a:cubicBezTo>
                    <a:pt x="2540" y="397510"/>
                    <a:pt x="3810" y="392430"/>
                    <a:pt x="10160" y="377190"/>
                  </a:cubicBezTo>
                  <a:cubicBezTo>
                    <a:pt x="29210" y="328930"/>
                    <a:pt x="119380" y="175260"/>
                    <a:pt x="163830" y="111760"/>
                  </a:cubicBezTo>
                  <a:cubicBezTo>
                    <a:pt x="190500" y="72390"/>
                    <a:pt x="212090" y="41910"/>
                    <a:pt x="236220" y="22860"/>
                  </a:cubicBezTo>
                  <a:cubicBezTo>
                    <a:pt x="251460" y="11430"/>
                    <a:pt x="265430" y="5080"/>
                    <a:pt x="281940" y="2540"/>
                  </a:cubicBezTo>
                  <a:cubicBezTo>
                    <a:pt x="297180" y="0"/>
                    <a:pt x="316230" y="1270"/>
                    <a:pt x="331470" y="5080"/>
                  </a:cubicBezTo>
                  <a:cubicBezTo>
                    <a:pt x="346710" y="10160"/>
                    <a:pt x="363220" y="20320"/>
                    <a:pt x="374650" y="31750"/>
                  </a:cubicBezTo>
                  <a:cubicBezTo>
                    <a:pt x="386080" y="43180"/>
                    <a:pt x="394970" y="58420"/>
                    <a:pt x="400050" y="73660"/>
                  </a:cubicBezTo>
                  <a:cubicBezTo>
                    <a:pt x="405130" y="88900"/>
                    <a:pt x="406400" y="107950"/>
                    <a:pt x="403860" y="123190"/>
                  </a:cubicBezTo>
                  <a:cubicBezTo>
                    <a:pt x="400050" y="139700"/>
                    <a:pt x="383540" y="168910"/>
                    <a:pt x="383540" y="1689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158740" y="7174230"/>
            <a:ext cx="239078" cy="672465"/>
            <a:chOff x="0" y="0"/>
            <a:chExt cx="318770" cy="896620"/>
          </a:xfrm>
        </p:grpSpPr>
        <p:sp>
          <p:nvSpPr>
            <p:cNvPr id="24" name="Freeform 24"/>
            <p:cNvSpPr/>
            <p:nvPr/>
          </p:nvSpPr>
          <p:spPr>
            <a:xfrm>
              <a:off x="22860" y="49530"/>
              <a:ext cx="246380" cy="796290"/>
            </a:xfrm>
            <a:custGeom>
              <a:avLst/>
              <a:gdLst/>
              <a:ahLst/>
              <a:cxnLst/>
              <a:rect l="l" t="t" r="r" b="b"/>
              <a:pathLst>
                <a:path w="246380" h="796290">
                  <a:moveTo>
                    <a:pt x="226060" y="97790"/>
                  </a:moveTo>
                  <a:cubicBezTo>
                    <a:pt x="228600" y="751840"/>
                    <a:pt x="214630" y="763270"/>
                    <a:pt x="196850" y="775970"/>
                  </a:cubicBezTo>
                  <a:cubicBezTo>
                    <a:pt x="179070" y="788670"/>
                    <a:pt x="152400" y="796290"/>
                    <a:pt x="130810" y="795020"/>
                  </a:cubicBezTo>
                  <a:cubicBezTo>
                    <a:pt x="107950" y="793750"/>
                    <a:pt x="81280" y="779780"/>
                    <a:pt x="66040" y="769620"/>
                  </a:cubicBezTo>
                  <a:cubicBezTo>
                    <a:pt x="54610" y="760730"/>
                    <a:pt x="49530" y="754380"/>
                    <a:pt x="43180" y="741680"/>
                  </a:cubicBezTo>
                  <a:cubicBezTo>
                    <a:pt x="35560" y="725170"/>
                    <a:pt x="27940" y="693420"/>
                    <a:pt x="27940" y="674370"/>
                  </a:cubicBezTo>
                  <a:cubicBezTo>
                    <a:pt x="29210" y="661670"/>
                    <a:pt x="31750" y="652780"/>
                    <a:pt x="38100" y="641350"/>
                  </a:cubicBezTo>
                  <a:cubicBezTo>
                    <a:pt x="46990" y="624840"/>
                    <a:pt x="66040" y="600710"/>
                    <a:pt x="85090" y="590550"/>
                  </a:cubicBezTo>
                  <a:cubicBezTo>
                    <a:pt x="104140" y="580390"/>
                    <a:pt x="132080" y="576580"/>
                    <a:pt x="153670" y="579120"/>
                  </a:cubicBezTo>
                  <a:cubicBezTo>
                    <a:pt x="175260" y="582930"/>
                    <a:pt x="199390" y="595630"/>
                    <a:pt x="214630" y="612140"/>
                  </a:cubicBezTo>
                  <a:cubicBezTo>
                    <a:pt x="229870" y="627380"/>
                    <a:pt x="241300" y="652780"/>
                    <a:pt x="243840" y="674370"/>
                  </a:cubicBezTo>
                  <a:cubicBezTo>
                    <a:pt x="246380" y="695960"/>
                    <a:pt x="237490" y="725170"/>
                    <a:pt x="228600" y="742950"/>
                  </a:cubicBezTo>
                  <a:cubicBezTo>
                    <a:pt x="223520" y="754380"/>
                    <a:pt x="214630" y="762000"/>
                    <a:pt x="205740" y="769620"/>
                  </a:cubicBezTo>
                  <a:cubicBezTo>
                    <a:pt x="196850" y="775970"/>
                    <a:pt x="189230" y="783590"/>
                    <a:pt x="176530" y="787400"/>
                  </a:cubicBezTo>
                  <a:cubicBezTo>
                    <a:pt x="158750" y="792480"/>
                    <a:pt x="128270" y="796290"/>
                    <a:pt x="106680" y="791210"/>
                  </a:cubicBezTo>
                  <a:cubicBezTo>
                    <a:pt x="86360" y="784860"/>
                    <a:pt x="63500" y="769620"/>
                    <a:pt x="49530" y="751840"/>
                  </a:cubicBezTo>
                  <a:cubicBezTo>
                    <a:pt x="36830" y="734060"/>
                    <a:pt x="33020" y="720090"/>
                    <a:pt x="27940" y="687070"/>
                  </a:cubicBezTo>
                  <a:cubicBezTo>
                    <a:pt x="11430" y="585470"/>
                    <a:pt x="0" y="143510"/>
                    <a:pt x="27940" y="62230"/>
                  </a:cubicBezTo>
                  <a:cubicBezTo>
                    <a:pt x="35560" y="39370"/>
                    <a:pt x="44450" y="33020"/>
                    <a:pt x="58420" y="22860"/>
                  </a:cubicBezTo>
                  <a:cubicBezTo>
                    <a:pt x="76200" y="11430"/>
                    <a:pt x="105410" y="0"/>
                    <a:pt x="128270" y="1270"/>
                  </a:cubicBezTo>
                  <a:cubicBezTo>
                    <a:pt x="151130" y="2540"/>
                    <a:pt x="179070" y="15240"/>
                    <a:pt x="195580" y="30480"/>
                  </a:cubicBezTo>
                  <a:cubicBezTo>
                    <a:pt x="212090" y="46990"/>
                    <a:pt x="226060" y="97790"/>
                    <a:pt x="226060" y="977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377690" y="3062288"/>
            <a:ext cx="1796415" cy="421957"/>
            <a:chOff x="0" y="0"/>
            <a:chExt cx="2395220" cy="562610"/>
          </a:xfrm>
        </p:grpSpPr>
        <p:sp>
          <p:nvSpPr>
            <p:cNvPr id="26" name="Freeform 26"/>
            <p:cNvSpPr/>
            <p:nvPr/>
          </p:nvSpPr>
          <p:spPr>
            <a:xfrm>
              <a:off x="48260" y="24130"/>
              <a:ext cx="2301240" cy="487680"/>
            </a:xfrm>
            <a:custGeom>
              <a:avLst/>
              <a:gdLst/>
              <a:ahLst/>
              <a:cxnLst/>
              <a:rect l="l" t="t" r="r" b="b"/>
              <a:pathLst>
                <a:path w="2301240" h="487680">
                  <a:moveTo>
                    <a:pt x="2179320" y="487680"/>
                  </a:moveTo>
                  <a:cubicBezTo>
                    <a:pt x="1837690" y="425450"/>
                    <a:pt x="1512570" y="292100"/>
                    <a:pt x="1264920" y="259080"/>
                  </a:cubicBezTo>
                  <a:cubicBezTo>
                    <a:pt x="1023620" y="226060"/>
                    <a:pt x="742950" y="227330"/>
                    <a:pt x="534670" y="257810"/>
                  </a:cubicBezTo>
                  <a:cubicBezTo>
                    <a:pt x="372110" y="281940"/>
                    <a:pt x="193040" y="388620"/>
                    <a:pt x="111760" y="386080"/>
                  </a:cubicBezTo>
                  <a:cubicBezTo>
                    <a:pt x="78740" y="384810"/>
                    <a:pt x="59690" y="370840"/>
                    <a:pt x="43180" y="359410"/>
                  </a:cubicBezTo>
                  <a:cubicBezTo>
                    <a:pt x="31750" y="351790"/>
                    <a:pt x="25400" y="344170"/>
                    <a:pt x="19050" y="331470"/>
                  </a:cubicBezTo>
                  <a:cubicBezTo>
                    <a:pt x="10160" y="313690"/>
                    <a:pt x="0" y="283210"/>
                    <a:pt x="2540" y="260350"/>
                  </a:cubicBezTo>
                  <a:cubicBezTo>
                    <a:pt x="5080" y="236220"/>
                    <a:pt x="20320" y="208280"/>
                    <a:pt x="33020" y="193040"/>
                  </a:cubicBezTo>
                  <a:cubicBezTo>
                    <a:pt x="41910" y="181610"/>
                    <a:pt x="49530" y="175260"/>
                    <a:pt x="62230" y="170180"/>
                  </a:cubicBezTo>
                  <a:cubicBezTo>
                    <a:pt x="80010" y="161290"/>
                    <a:pt x="111760" y="153670"/>
                    <a:pt x="134620" y="157480"/>
                  </a:cubicBezTo>
                  <a:cubicBezTo>
                    <a:pt x="157480" y="161290"/>
                    <a:pt x="185420" y="177800"/>
                    <a:pt x="199390" y="190500"/>
                  </a:cubicBezTo>
                  <a:cubicBezTo>
                    <a:pt x="210820" y="200660"/>
                    <a:pt x="215900" y="210820"/>
                    <a:pt x="220980" y="220980"/>
                  </a:cubicBezTo>
                  <a:cubicBezTo>
                    <a:pt x="226060" y="232410"/>
                    <a:pt x="231140" y="242570"/>
                    <a:pt x="231140" y="257810"/>
                  </a:cubicBezTo>
                  <a:cubicBezTo>
                    <a:pt x="232410" y="276860"/>
                    <a:pt x="224790" y="311150"/>
                    <a:pt x="215900" y="328930"/>
                  </a:cubicBezTo>
                  <a:cubicBezTo>
                    <a:pt x="209550" y="341630"/>
                    <a:pt x="203200" y="349250"/>
                    <a:pt x="193040" y="358140"/>
                  </a:cubicBezTo>
                  <a:cubicBezTo>
                    <a:pt x="176530" y="369570"/>
                    <a:pt x="147320" y="384810"/>
                    <a:pt x="124460" y="386080"/>
                  </a:cubicBezTo>
                  <a:cubicBezTo>
                    <a:pt x="101600" y="387350"/>
                    <a:pt x="72390" y="379730"/>
                    <a:pt x="53340" y="367030"/>
                  </a:cubicBezTo>
                  <a:cubicBezTo>
                    <a:pt x="34290" y="354330"/>
                    <a:pt x="16510" y="326390"/>
                    <a:pt x="8890" y="308610"/>
                  </a:cubicBezTo>
                  <a:cubicBezTo>
                    <a:pt x="2540" y="295910"/>
                    <a:pt x="1270" y="285750"/>
                    <a:pt x="2540" y="271780"/>
                  </a:cubicBezTo>
                  <a:cubicBezTo>
                    <a:pt x="3810" y="252730"/>
                    <a:pt x="13970" y="218440"/>
                    <a:pt x="24130" y="201930"/>
                  </a:cubicBezTo>
                  <a:cubicBezTo>
                    <a:pt x="31750" y="190500"/>
                    <a:pt x="35560" y="186690"/>
                    <a:pt x="50800" y="176530"/>
                  </a:cubicBezTo>
                  <a:cubicBezTo>
                    <a:pt x="106680" y="143510"/>
                    <a:pt x="370840" y="58420"/>
                    <a:pt x="464820" y="38100"/>
                  </a:cubicBezTo>
                  <a:cubicBezTo>
                    <a:pt x="513080" y="27940"/>
                    <a:pt x="521970" y="29210"/>
                    <a:pt x="575310" y="26670"/>
                  </a:cubicBezTo>
                  <a:cubicBezTo>
                    <a:pt x="711200" y="20320"/>
                    <a:pt x="1062990" y="0"/>
                    <a:pt x="1304290" y="35560"/>
                  </a:cubicBezTo>
                  <a:cubicBezTo>
                    <a:pt x="1551940" y="72390"/>
                    <a:pt x="1871980" y="209550"/>
                    <a:pt x="2038350" y="250190"/>
                  </a:cubicBezTo>
                  <a:cubicBezTo>
                    <a:pt x="2123440" y="270510"/>
                    <a:pt x="2189480" y="265430"/>
                    <a:pt x="2232660" y="287020"/>
                  </a:cubicBezTo>
                  <a:cubicBezTo>
                    <a:pt x="2259330" y="299720"/>
                    <a:pt x="2277110" y="316230"/>
                    <a:pt x="2287270" y="336550"/>
                  </a:cubicBezTo>
                  <a:cubicBezTo>
                    <a:pt x="2297430" y="358140"/>
                    <a:pt x="2301240" y="388620"/>
                    <a:pt x="2294890" y="410210"/>
                  </a:cubicBezTo>
                  <a:cubicBezTo>
                    <a:pt x="2288540" y="433070"/>
                    <a:pt x="2270760" y="458470"/>
                    <a:pt x="2251710" y="471170"/>
                  </a:cubicBezTo>
                  <a:cubicBezTo>
                    <a:pt x="2232660" y="483870"/>
                    <a:pt x="2179320" y="487680"/>
                    <a:pt x="2179320" y="4876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058775" y="7019925"/>
            <a:ext cx="708660" cy="1062038"/>
            <a:chOff x="0" y="0"/>
            <a:chExt cx="944880" cy="1416050"/>
          </a:xfrm>
        </p:grpSpPr>
        <p:sp>
          <p:nvSpPr>
            <p:cNvPr id="28" name="Freeform 28"/>
            <p:cNvSpPr/>
            <p:nvPr/>
          </p:nvSpPr>
          <p:spPr>
            <a:xfrm>
              <a:off x="45720" y="48260"/>
              <a:ext cx="852170" cy="1316990"/>
            </a:xfrm>
            <a:custGeom>
              <a:avLst/>
              <a:gdLst/>
              <a:ahLst/>
              <a:cxnLst/>
              <a:rect l="l" t="t" r="r" b="b"/>
              <a:pathLst>
                <a:path w="852170" h="1316990">
                  <a:moveTo>
                    <a:pt x="847090" y="135890"/>
                  </a:moveTo>
                  <a:cubicBezTo>
                    <a:pt x="707390" y="502920"/>
                    <a:pt x="687070" y="515620"/>
                    <a:pt x="660400" y="561340"/>
                  </a:cubicBezTo>
                  <a:cubicBezTo>
                    <a:pt x="617220" y="638810"/>
                    <a:pt x="544830" y="812800"/>
                    <a:pt x="505460" y="887730"/>
                  </a:cubicBezTo>
                  <a:cubicBezTo>
                    <a:pt x="483870" y="928370"/>
                    <a:pt x="476250" y="944880"/>
                    <a:pt x="452120" y="980440"/>
                  </a:cubicBezTo>
                  <a:cubicBezTo>
                    <a:pt x="416560" y="1033780"/>
                    <a:pt x="351790" y="1116330"/>
                    <a:pt x="304800" y="1170940"/>
                  </a:cubicBezTo>
                  <a:cubicBezTo>
                    <a:pt x="264160" y="1217930"/>
                    <a:pt x="224790" y="1270000"/>
                    <a:pt x="189230" y="1292860"/>
                  </a:cubicBezTo>
                  <a:cubicBezTo>
                    <a:pt x="163830" y="1308100"/>
                    <a:pt x="138430" y="1314450"/>
                    <a:pt x="118110" y="1315720"/>
                  </a:cubicBezTo>
                  <a:cubicBezTo>
                    <a:pt x="104140" y="1316990"/>
                    <a:pt x="95250" y="1314450"/>
                    <a:pt x="82550" y="1309370"/>
                  </a:cubicBezTo>
                  <a:cubicBezTo>
                    <a:pt x="63500" y="1300480"/>
                    <a:pt x="36830" y="1282700"/>
                    <a:pt x="24130" y="1263650"/>
                  </a:cubicBezTo>
                  <a:cubicBezTo>
                    <a:pt x="11430" y="1244600"/>
                    <a:pt x="3810" y="1215390"/>
                    <a:pt x="5080" y="1192530"/>
                  </a:cubicBezTo>
                  <a:cubicBezTo>
                    <a:pt x="7620" y="1169670"/>
                    <a:pt x="19050" y="1141730"/>
                    <a:pt x="34290" y="1125220"/>
                  </a:cubicBezTo>
                  <a:cubicBezTo>
                    <a:pt x="49530" y="1107440"/>
                    <a:pt x="78740" y="1093470"/>
                    <a:pt x="97790" y="1087120"/>
                  </a:cubicBezTo>
                  <a:cubicBezTo>
                    <a:pt x="110490" y="1083310"/>
                    <a:pt x="121920" y="1084580"/>
                    <a:pt x="134620" y="1085850"/>
                  </a:cubicBezTo>
                  <a:cubicBezTo>
                    <a:pt x="147320" y="1088390"/>
                    <a:pt x="158750" y="1089660"/>
                    <a:pt x="170180" y="1097280"/>
                  </a:cubicBezTo>
                  <a:cubicBezTo>
                    <a:pt x="187960" y="1107440"/>
                    <a:pt x="212090" y="1131570"/>
                    <a:pt x="223520" y="1148080"/>
                  </a:cubicBezTo>
                  <a:cubicBezTo>
                    <a:pt x="229870" y="1160780"/>
                    <a:pt x="233680" y="1169670"/>
                    <a:pt x="234950" y="1183640"/>
                  </a:cubicBezTo>
                  <a:cubicBezTo>
                    <a:pt x="236220" y="1203960"/>
                    <a:pt x="232410" y="1235710"/>
                    <a:pt x="220980" y="1256030"/>
                  </a:cubicBezTo>
                  <a:cubicBezTo>
                    <a:pt x="209550" y="1276350"/>
                    <a:pt x="184150" y="1296670"/>
                    <a:pt x="167640" y="1305560"/>
                  </a:cubicBezTo>
                  <a:cubicBezTo>
                    <a:pt x="154940" y="1313180"/>
                    <a:pt x="144780" y="1314450"/>
                    <a:pt x="130810" y="1315720"/>
                  </a:cubicBezTo>
                  <a:cubicBezTo>
                    <a:pt x="111760" y="1315720"/>
                    <a:pt x="77470" y="1306830"/>
                    <a:pt x="59690" y="1297940"/>
                  </a:cubicBezTo>
                  <a:cubicBezTo>
                    <a:pt x="46990" y="1291590"/>
                    <a:pt x="39370" y="1282700"/>
                    <a:pt x="31750" y="1273810"/>
                  </a:cubicBezTo>
                  <a:cubicBezTo>
                    <a:pt x="24130" y="1263650"/>
                    <a:pt x="16510" y="1254760"/>
                    <a:pt x="12700" y="1242060"/>
                  </a:cubicBezTo>
                  <a:cubicBezTo>
                    <a:pt x="7620" y="1223010"/>
                    <a:pt x="0" y="1198880"/>
                    <a:pt x="10160" y="1168400"/>
                  </a:cubicBezTo>
                  <a:cubicBezTo>
                    <a:pt x="34290" y="1094740"/>
                    <a:pt x="213360" y="942340"/>
                    <a:pt x="278130" y="842010"/>
                  </a:cubicBezTo>
                  <a:cubicBezTo>
                    <a:pt x="327660" y="768350"/>
                    <a:pt x="353060" y="688340"/>
                    <a:pt x="384810" y="635000"/>
                  </a:cubicBezTo>
                  <a:cubicBezTo>
                    <a:pt x="406400" y="598170"/>
                    <a:pt x="426720" y="579120"/>
                    <a:pt x="444500" y="547370"/>
                  </a:cubicBezTo>
                  <a:cubicBezTo>
                    <a:pt x="464820" y="511810"/>
                    <a:pt x="474980" y="467360"/>
                    <a:pt x="495300" y="430530"/>
                  </a:cubicBezTo>
                  <a:cubicBezTo>
                    <a:pt x="514350" y="394970"/>
                    <a:pt x="541020" y="374650"/>
                    <a:pt x="563880" y="330200"/>
                  </a:cubicBezTo>
                  <a:cubicBezTo>
                    <a:pt x="600710" y="259080"/>
                    <a:pt x="631190" y="78740"/>
                    <a:pt x="674370" y="33020"/>
                  </a:cubicBezTo>
                  <a:cubicBezTo>
                    <a:pt x="695960" y="10160"/>
                    <a:pt x="720090" y="5080"/>
                    <a:pt x="741680" y="2540"/>
                  </a:cubicBezTo>
                  <a:cubicBezTo>
                    <a:pt x="759460" y="0"/>
                    <a:pt x="774700" y="2540"/>
                    <a:pt x="791210" y="11430"/>
                  </a:cubicBezTo>
                  <a:cubicBezTo>
                    <a:pt x="808990" y="20320"/>
                    <a:pt x="833120" y="41910"/>
                    <a:pt x="843280" y="62230"/>
                  </a:cubicBezTo>
                  <a:cubicBezTo>
                    <a:pt x="852170" y="83820"/>
                    <a:pt x="847090" y="135890"/>
                    <a:pt x="847090" y="1358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045267" y="3437572"/>
            <a:ext cx="227647" cy="227647"/>
            <a:chOff x="0" y="0"/>
            <a:chExt cx="303530" cy="303530"/>
          </a:xfrm>
        </p:grpSpPr>
        <p:sp>
          <p:nvSpPr>
            <p:cNvPr id="30" name="Freeform 30"/>
            <p:cNvSpPr/>
            <p:nvPr/>
          </p:nvSpPr>
          <p:spPr>
            <a:xfrm>
              <a:off x="49530" y="48260"/>
              <a:ext cx="199390" cy="204470"/>
            </a:xfrm>
            <a:custGeom>
              <a:avLst/>
              <a:gdLst/>
              <a:ahLst/>
              <a:cxnLst/>
              <a:rect l="l" t="t" r="r" b="b"/>
              <a:pathLst>
                <a:path w="199390" h="204470">
                  <a:moveTo>
                    <a:pt x="199390" y="72390"/>
                  </a:moveTo>
                  <a:cubicBezTo>
                    <a:pt x="199390" y="137160"/>
                    <a:pt x="191770" y="152400"/>
                    <a:pt x="182880" y="165100"/>
                  </a:cubicBezTo>
                  <a:cubicBezTo>
                    <a:pt x="172720" y="177800"/>
                    <a:pt x="158750" y="189230"/>
                    <a:pt x="144780" y="195580"/>
                  </a:cubicBezTo>
                  <a:cubicBezTo>
                    <a:pt x="129540" y="201930"/>
                    <a:pt x="111760" y="204470"/>
                    <a:pt x="96520" y="204470"/>
                  </a:cubicBezTo>
                  <a:cubicBezTo>
                    <a:pt x="81280" y="203200"/>
                    <a:pt x="63500" y="198120"/>
                    <a:pt x="49530" y="189230"/>
                  </a:cubicBezTo>
                  <a:cubicBezTo>
                    <a:pt x="36830" y="181610"/>
                    <a:pt x="24130" y="168910"/>
                    <a:pt x="15240" y="154940"/>
                  </a:cubicBezTo>
                  <a:cubicBezTo>
                    <a:pt x="7620" y="142240"/>
                    <a:pt x="2540" y="124460"/>
                    <a:pt x="1270" y="109220"/>
                  </a:cubicBezTo>
                  <a:cubicBezTo>
                    <a:pt x="0" y="92710"/>
                    <a:pt x="3810" y="74930"/>
                    <a:pt x="10160" y="60960"/>
                  </a:cubicBezTo>
                  <a:cubicBezTo>
                    <a:pt x="16510" y="46990"/>
                    <a:pt x="27940" y="33020"/>
                    <a:pt x="40640" y="22860"/>
                  </a:cubicBezTo>
                  <a:cubicBezTo>
                    <a:pt x="52070" y="12700"/>
                    <a:pt x="68580" y="5080"/>
                    <a:pt x="83820" y="2540"/>
                  </a:cubicBezTo>
                  <a:cubicBezTo>
                    <a:pt x="100330" y="0"/>
                    <a:pt x="118110" y="1270"/>
                    <a:pt x="133350" y="6350"/>
                  </a:cubicBezTo>
                  <a:cubicBezTo>
                    <a:pt x="148590" y="1016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591223" y="6631305"/>
            <a:ext cx="227647" cy="227647"/>
            <a:chOff x="0" y="0"/>
            <a:chExt cx="303530" cy="303530"/>
          </a:xfrm>
        </p:grpSpPr>
        <p:sp>
          <p:nvSpPr>
            <p:cNvPr id="32" name="Freeform 32"/>
            <p:cNvSpPr/>
            <p:nvPr/>
          </p:nvSpPr>
          <p:spPr>
            <a:xfrm>
              <a:off x="49530" y="46990"/>
              <a:ext cx="199390" cy="205740"/>
            </a:xfrm>
            <a:custGeom>
              <a:avLst/>
              <a:gdLst/>
              <a:ahLst/>
              <a:cxnLst/>
              <a:rect l="l" t="t" r="r" b="b"/>
              <a:pathLst>
                <a:path w="199390" h="205740">
                  <a:moveTo>
                    <a:pt x="199390" y="73660"/>
                  </a:moveTo>
                  <a:cubicBezTo>
                    <a:pt x="199390" y="137160"/>
                    <a:pt x="191770" y="153670"/>
                    <a:pt x="182880" y="166370"/>
                  </a:cubicBezTo>
                  <a:cubicBezTo>
                    <a:pt x="172720" y="179070"/>
                    <a:pt x="158750" y="189230"/>
                    <a:pt x="143510" y="195580"/>
                  </a:cubicBezTo>
                  <a:cubicBezTo>
                    <a:pt x="129540" y="201930"/>
                    <a:pt x="111760" y="205740"/>
                    <a:pt x="96520" y="204470"/>
                  </a:cubicBezTo>
                  <a:cubicBezTo>
                    <a:pt x="80010" y="204470"/>
                    <a:pt x="63500" y="198120"/>
                    <a:pt x="49530" y="190500"/>
                  </a:cubicBezTo>
                  <a:cubicBezTo>
                    <a:pt x="36830" y="181610"/>
                    <a:pt x="24130" y="168910"/>
                    <a:pt x="15240" y="156210"/>
                  </a:cubicBezTo>
                  <a:cubicBezTo>
                    <a:pt x="7620" y="142240"/>
                    <a:pt x="1270" y="125730"/>
                    <a:pt x="1270" y="109220"/>
                  </a:cubicBezTo>
                  <a:cubicBezTo>
                    <a:pt x="0" y="93980"/>
                    <a:pt x="3810" y="76200"/>
                    <a:pt x="10160" y="62230"/>
                  </a:cubicBezTo>
                  <a:cubicBezTo>
                    <a:pt x="16510" y="46990"/>
                    <a:pt x="27940" y="33020"/>
                    <a:pt x="39370" y="22860"/>
                  </a:cubicBezTo>
                  <a:cubicBezTo>
                    <a:pt x="52070" y="13970"/>
                    <a:pt x="68580" y="6350"/>
                    <a:pt x="83820" y="3810"/>
                  </a:cubicBezTo>
                  <a:cubicBezTo>
                    <a:pt x="99060" y="0"/>
                    <a:pt x="118110" y="1270"/>
                    <a:pt x="132080" y="6350"/>
                  </a:cubicBezTo>
                  <a:cubicBezTo>
                    <a:pt x="147320" y="11430"/>
                    <a:pt x="173990" y="31750"/>
                    <a:pt x="173990" y="3175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4487140" y="4106391"/>
            <a:ext cx="9313720" cy="219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3"/>
              </a:lnSpc>
            </a:pPr>
            <a:r>
              <a:rPr lang="en-US" sz="8238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21538">
            <a:off x="918059" y="5136261"/>
            <a:ext cx="16451882" cy="7201929"/>
          </a:xfrm>
          <a:custGeom>
            <a:avLst/>
            <a:gdLst/>
            <a:ahLst/>
            <a:cxnLst/>
            <a:rect l="l" t="t" r="r" b="b"/>
            <a:pathLst>
              <a:path w="21190580" h="15103104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3" name="Freeform 3"/>
          <p:cNvSpPr/>
          <p:nvPr/>
        </p:nvSpPr>
        <p:spPr>
          <a:xfrm>
            <a:off x="13737747" y="-91390"/>
            <a:ext cx="4919870" cy="4114800"/>
          </a:xfrm>
          <a:custGeom>
            <a:avLst/>
            <a:gdLst/>
            <a:ahLst/>
            <a:cxnLst/>
            <a:rect l="l" t="t" r="r" b="b"/>
            <a:pathLst>
              <a:path w="4919870" h="4114800">
                <a:moveTo>
                  <a:pt x="0" y="0"/>
                </a:moveTo>
                <a:lnTo>
                  <a:pt x="4919870" y="0"/>
                </a:lnTo>
                <a:lnTo>
                  <a:pt x="4919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2090318" y="3906656"/>
            <a:ext cx="11185593" cy="448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562" lvl="1" indent="-343281" algn="l">
              <a:lnSpc>
                <a:spcPts val="4452"/>
              </a:lnSpc>
              <a:buFont typeface="Arial"/>
              <a:buChar char="•"/>
            </a:pPr>
            <a:r>
              <a:rPr lang="en-US" sz="3179" dirty="0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Traditional language learning methods are often ineffective and dull.</a:t>
            </a:r>
          </a:p>
          <a:p>
            <a:pPr marL="686562" lvl="1" indent="-343281" algn="l">
              <a:lnSpc>
                <a:spcPts val="4452"/>
              </a:lnSpc>
              <a:buFont typeface="Arial"/>
              <a:buChar char="•"/>
            </a:pPr>
            <a:r>
              <a:rPr lang="en-US" sz="3179" dirty="0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relying on rote memorization.</a:t>
            </a:r>
          </a:p>
          <a:p>
            <a:pPr marL="686562" lvl="1" indent="-343281" algn="l">
              <a:lnSpc>
                <a:spcPts val="4452"/>
              </a:lnSpc>
              <a:buFont typeface="Arial"/>
              <a:buChar char="•"/>
            </a:pPr>
            <a:r>
              <a:rPr lang="en-US" sz="3179" dirty="0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Learners struggle to apply language skills in real-life scenarios, such as navigating foreign environments.</a:t>
            </a:r>
          </a:p>
          <a:p>
            <a:pPr marL="686562" lvl="1" indent="-343281" algn="l">
              <a:lnSpc>
                <a:spcPts val="4452"/>
              </a:lnSpc>
              <a:buFont typeface="Arial"/>
              <a:buChar char="•"/>
            </a:pPr>
            <a:r>
              <a:rPr lang="en-US" sz="3179" dirty="0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There is a need for more interactive, practical approaches to language learning, especially for travelers​.</a:t>
            </a:r>
          </a:p>
          <a:p>
            <a:pPr algn="ctr">
              <a:lnSpc>
                <a:spcPts val="4452"/>
              </a:lnSpc>
            </a:pPr>
            <a:endParaRPr lang="en-US" sz="3179" dirty="0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878" y="519678"/>
            <a:ext cx="13198487" cy="298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7"/>
              </a:lnSpc>
            </a:pPr>
            <a:r>
              <a:rPr lang="en-US" sz="11966" dirty="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Introduction: The Problem</a:t>
            </a:r>
          </a:p>
        </p:txBody>
      </p:sp>
      <p:sp>
        <p:nvSpPr>
          <p:cNvPr id="6" name="Freeform 6"/>
          <p:cNvSpPr/>
          <p:nvPr/>
        </p:nvSpPr>
        <p:spPr>
          <a:xfrm>
            <a:off x="12954000" y="4119690"/>
            <a:ext cx="6163720" cy="6313669"/>
          </a:xfrm>
          <a:custGeom>
            <a:avLst/>
            <a:gdLst/>
            <a:ahLst/>
            <a:cxnLst/>
            <a:rect l="l" t="t" r="r" b="b"/>
            <a:pathLst>
              <a:path w="6163720" h="6313669">
                <a:moveTo>
                  <a:pt x="0" y="0"/>
                </a:moveTo>
                <a:lnTo>
                  <a:pt x="6163720" y="0"/>
                </a:lnTo>
                <a:lnTo>
                  <a:pt x="6163720" y="6313669"/>
                </a:lnTo>
                <a:lnTo>
                  <a:pt x="0" y="6313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99832" y="3180265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1694399" y="1481640"/>
            <a:ext cx="14597378" cy="16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</a:pPr>
            <a:r>
              <a:rPr lang="en-US" sz="12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Proposed Solution: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12645" y="3363278"/>
            <a:ext cx="11010849" cy="434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Development of </a:t>
            </a:r>
            <a:r>
              <a:rPr lang="en-US" sz="309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TravelWithUs</a:t>
            </a:r>
            <a:r>
              <a:rPr lang="en-US" sz="30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, an innovative Unity-based app for travelers.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Utilizes </a:t>
            </a:r>
            <a:r>
              <a:rPr lang="en-US" sz="309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Google Cloud Speech-to-Text</a:t>
            </a:r>
            <a:r>
              <a:rPr lang="en-US" sz="30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 for real-time voice recognition.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Provides </a:t>
            </a:r>
            <a:r>
              <a:rPr lang="en-US" sz="309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contextual learning</a:t>
            </a:r>
            <a:r>
              <a:rPr lang="en-US" sz="30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 through immersive scenarios that allow users to practice language in meaningful, practical contexts.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013656" y="3439478"/>
            <a:ext cx="3477110" cy="1955874"/>
          </a:xfrm>
          <a:custGeom>
            <a:avLst/>
            <a:gdLst/>
            <a:ahLst/>
            <a:cxnLst/>
            <a:rect l="l" t="t" r="r" b="b"/>
            <a:pathLst>
              <a:path w="3477110" h="1955874">
                <a:moveTo>
                  <a:pt x="0" y="0"/>
                </a:moveTo>
                <a:lnTo>
                  <a:pt x="3477110" y="0"/>
                </a:lnTo>
                <a:lnTo>
                  <a:pt x="3477110" y="1955874"/>
                </a:lnTo>
                <a:lnTo>
                  <a:pt x="0" y="1955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456490" y="7295065"/>
            <a:ext cx="3712310" cy="3119182"/>
          </a:xfrm>
          <a:custGeom>
            <a:avLst/>
            <a:gdLst/>
            <a:ahLst/>
            <a:cxnLst/>
            <a:rect l="l" t="t" r="r" b="b"/>
            <a:pathLst>
              <a:path w="3712310" h="3670547">
                <a:moveTo>
                  <a:pt x="0" y="0"/>
                </a:moveTo>
                <a:lnTo>
                  <a:pt x="3712310" y="0"/>
                </a:lnTo>
                <a:lnTo>
                  <a:pt x="3712310" y="3670546"/>
                </a:lnTo>
                <a:lnTo>
                  <a:pt x="0" y="3670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508341">
            <a:off x="4979624" y="7143690"/>
            <a:ext cx="13987589" cy="4500678"/>
          </a:xfrm>
          <a:custGeom>
            <a:avLst/>
            <a:gdLst/>
            <a:ahLst/>
            <a:cxnLst/>
            <a:rect l="l" t="t" r="r" b="b"/>
            <a:pathLst>
              <a:path w="21190580" h="15103104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5224">
            <a:off x="733679" y="7768712"/>
            <a:ext cx="18287727" cy="3458660"/>
          </a:xfrm>
          <a:custGeom>
            <a:avLst/>
            <a:gdLst/>
            <a:ahLst/>
            <a:cxnLst/>
            <a:rect l="l" t="t" r="r" b="b"/>
            <a:pathLst>
              <a:path w="21200974" h="15110512">
                <a:moveTo>
                  <a:pt x="0" y="0"/>
                </a:moveTo>
                <a:lnTo>
                  <a:pt x="21200974" y="0"/>
                </a:lnTo>
                <a:lnTo>
                  <a:pt x="21200974" y="15110512"/>
                </a:lnTo>
                <a:lnTo>
                  <a:pt x="0" y="1511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515801">
            <a:off x="11469068" y="-244114"/>
            <a:ext cx="3713782" cy="2545628"/>
          </a:xfrm>
          <a:custGeom>
            <a:avLst/>
            <a:gdLst/>
            <a:ahLst/>
            <a:cxnLst/>
            <a:rect l="l" t="t" r="r" b="b"/>
            <a:pathLst>
              <a:path w="3713782" h="2545628">
                <a:moveTo>
                  <a:pt x="0" y="0"/>
                </a:moveTo>
                <a:lnTo>
                  <a:pt x="3713782" y="0"/>
                </a:lnTo>
                <a:lnTo>
                  <a:pt x="3713782" y="2545628"/>
                </a:lnTo>
                <a:lnTo>
                  <a:pt x="0" y="254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9387372" y="4041486"/>
            <a:ext cx="3938588" cy="894398"/>
            <a:chOff x="0" y="0"/>
            <a:chExt cx="5251450" cy="1192530"/>
          </a:xfrm>
        </p:grpSpPr>
        <p:sp>
          <p:nvSpPr>
            <p:cNvPr id="5" name="Freeform 5"/>
            <p:cNvSpPr/>
            <p:nvPr/>
          </p:nvSpPr>
          <p:spPr>
            <a:xfrm>
              <a:off x="49530" y="8890"/>
              <a:ext cx="5152390" cy="1155700"/>
            </a:xfrm>
            <a:custGeom>
              <a:avLst/>
              <a:gdLst/>
              <a:ahLst/>
              <a:cxnLst/>
              <a:rect l="l" t="t" r="r" b="b"/>
              <a:pathLst>
                <a:path w="5152390" h="1155700">
                  <a:moveTo>
                    <a:pt x="238760" y="312420"/>
                  </a:moveTo>
                  <a:cubicBezTo>
                    <a:pt x="1076960" y="66040"/>
                    <a:pt x="1206500" y="66040"/>
                    <a:pt x="1327150" y="115570"/>
                  </a:cubicBezTo>
                  <a:cubicBezTo>
                    <a:pt x="1452880" y="168910"/>
                    <a:pt x="1535430" y="386080"/>
                    <a:pt x="1662430" y="406400"/>
                  </a:cubicBezTo>
                  <a:cubicBezTo>
                    <a:pt x="1793240" y="427990"/>
                    <a:pt x="1962150" y="264160"/>
                    <a:pt x="2103120" y="223520"/>
                  </a:cubicBezTo>
                  <a:cubicBezTo>
                    <a:pt x="2226310" y="189230"/>
                    <a:pt x="2338070" y="156210"/>
                    <a:pt x="2457450" y="170180"/>
                  </a:cubicBezTo>
                  <a:cubicBezTo>
                    <a:pt x="2590800" y="184150"/>
                    <a:pt x="2750820" y="358140"/>
                    <a:pt x="2863850" y="331470"/>
                  </a:cubicBezTo>
                  <a:cubicBezTo>
                    <a:pt x="2971800" y="307340"/>
                    <a:pt x="3016250" y="78740"/>
                    <a:pt x="3129280" y="41910"/>
                  </a:cubicBezTo>
                  <a:cubicBezTo>
                    <a:pt x="3252470" y="0"/>
                    <a:pt x="3453130" y="73660"/>
                    <a:pt x="3590290" y="132080"/>
                  </a:cubicBezTo>
                  <a:cubicBezTo>
                    <a:pt x="3721100" y="186690"/>
                    <a:pt x="3816350" y="368300"/>
                    <a:pt x="3935730" y="374650"/>
                  </a:cubicBezTo>
                  <a:cubicBezTo>
                    <a:pt x="4053840" y="381000"/>
                    <a:pt x="4163060" y="187960"/>
                    <a:pt x="4301490" y="167640"/>
                  </a:cubicBezTo>
                  <a:cubicBezTo>
                    <a:pt x="4456430" y="144780"/>
                    <a:pt x="4697730" y="224790"/>
                    <a:pt x="4827270" y="284480"/>
                  </a:cubicBezTo>
                  <a:cubicBezTo>
                    <a:pt x="4913630" y="323850"/>
                    <a:pt x="4975860" y="383540"/>
                    <a:pt x="5024120" y="431800"/>
                  </a:cubicBezTo>
                  <a:cubicBezTo>
                    <a:pt x="5059680" y="467360"/>
                    <a:pt x="5083810" y="499110"/>
                    <a:pt x="5102860" y="537210"/>
                  </a:cubicBezTo>
                  <a:cubicBezTo>
                    <a:pt x="5123180" y="575310"/>
                    <a:pt x="5138420" y="618490"/>
                    <a:pt x="5144770" y="661670"/>
                  </a:cubicBezTo>
                  <a:cubicBezTo>
                    <a:pt x="5152390" y="704850"/>
                    <a:pt x="5152390" y="750570"/>
                    <a:pt x="5144770" y="793750"/>
                  </a:cubicBezTo>
                  <a:cubicBezTo>
                    <a:pt x="5137150" y="836930"/>
                    <a:pt x="5123180" y="880110"/>
                    <a:pt x="5102860" y="918210"/>
                  </a:cubicBezTo>
                  <a:cubicBezTo>
                    <a:pt x="5081270" y="956310"/>
                    <a:pt x="5053330" y="993140"/>
                    <a:pt x="5021580" y="1023620"/>
                  </a:cubicBezTo>
                  <a:cubicBezTo>
                    <a:pt x="4991100" y="1052830"/>
                    <a:pt x="4951730" y="1078230"/>
                    <a:pt x="4912360" y="1097280"/>
                  </a:cubicBezTo>
                  <a:cubicBezTo>
                    <a:pt x="4872990" y="1115060"/>
                    <a:pt x="4828540" y="1126490"/>
                    <a:pt x="4785360" y="1131570"/>
                  </a:cubicBezTo>
                  <a:cubicBezTo>
                    <a:pt x="4742180" y="1136650"/>
                    <a:pt x="4696460" y="1132840"/>
                    <a:pt x="4654550" y="1123950"/>
                  </a:cubicBezTo>
                  <a:cubicBezTo>
                    <a:pt x="4612640" y="1115060"/>
                    <a:pt x="4569460" y="1097280"/>
                    <a:pt x="4532630" y="1074420"/>
                  </a:cubicBezTo>
                  <a:cubicBezTo>
                    <a:pt x="4494530" y="1052830"/>
                    <a:pt x="4460240" y="1022350"/>
                    <a:pt x="4432300" y="989330"/>
                  </a:cubicBezTo>
                  <a:cubicBezTo>
                    <a:pt x="4404360" y="956310"/>
                    <a:pt x="4380230" y="916940"/>
                    <a:pt x="4363720" y="876300"/>
                  </a:cubicBezTo>
                  <a:cubicBezTo>
                    <a:pt x="4348480" y="835660"/>
                    <a:pt x="4338320" y="791210"/>
                    <a:pt x="4335780" y="748030"/>
                  </a:cubicBezTo>
                  <a:cubicBezTo>
                    <a:pt x="4334510" y="703580"/>
                    <a:pt x="4339590" y="657860"/>
                    <a:pt x="4351020" y="615950"/>
                  </a:cubicBezTo>
                  <a:cubicBezTo>
                    <a:pt x="4362450" y="575310"/>
                    <a:pt x="4382770" y="533400"/>
                    <a:pt x="4406900" y="496570"/>
                  </a:cubicBezTo>
                  <a:cubicBezTo>
                    <a:pt x="4431030" y="461010"/>
                    <a:pt x="4462780" y="427990"/>
                    <a:pt x="4497070" y="401320"/>
                  </a:cubicBezTo>
                  <a:cubicBezTo>
                    <a:pt x="4532630" y="375920"/>
                    <a:pt x="4573270" y="354330"/>
                    <a:pt x="4613910" y="340360"/>
                  </a:cubicBezTo>
                  <a:cubicBezTo>
                    <a:pt x="4655820" y="326390"/>
                    <a:pt x="4701540" y="318770"/>
                    <a:pt x="4744720" y="320040"/>
                  </a:cubicBezTo>
                  <a:cubicBezTo>
                    <a:pt x="4787900" y="320040"/>
                    <a:pt x="4833620" y="327660"/>
                    <a:pt x="4874260" y="341630"/>
                  </a:cubicBezTo>
                  <a:cubicBezTo>
                    <a:pt x="4914900" y="355600"/>
                    <a:pt x="4955540" y="377190"/>
                    <a:pt x="4991100" y="402590"/>
                  </a:cubicBezTo>
                  <a:cubicBezTo>
                    <a:pt x="5025390" y="429260"/>
                    <a:pt x="5057140" y="463550"/>
                    <a:pt x="5081270" y="499110"/>
                  </a:cubicBezTo>
                  <a:cubicBezTo>
                    <a:pt x="5105400" y="534670"/>
                    <a:pt x="5124450" y="576580"/>
                    <a:pt x="5135880" y="618490"/>
                  </a:cubicBezTo>
                  <a:cubicBezTo>
                    <a:pt x="5147310" y="660400"/>
                    <a:pt x="5152390" y="706120"/>
                    <a:pt x="5149850" y="749300"/>
                  </a:cubicBezTo>
                  <a:cubicBezTo>
                    <a:pt x="5147310" y="793750"/>
                    <a:pt x="5137150" y="838200"/>
                    <a:pt x="5120640" y="878840"/>
                  </a:cubicBezTo>
                  <a:cubicBezTo>
                    <a:pt x="5104130" y="918210"/>
                    <a:pt x="5081270" y="958850"/>
                    <a:pt x="5052060" y="990600"/>
                  </a:cubicBezTo>
                  <a:cubicBezTo>
                    <a:pt x="5024120" y="1023620"/>
                    <a:pt x="4988560" y="1054100"/>
                    <a:pt x="4951730" y="1075690"/>
                  </a:cubicBezTo>
                  <a:cubicBezTo>
                    <a:pt x="4914900" y="1098550"/>
                    <a:pt x="4871720" y="1115060"/>
                    <a:pt x="4829810" y="1123950"/>
                  </a:cubicBezTo>
                  <a:cubicBezTo>
                    <a:pt x="4786630" y="1134110"/>
                    <a:pt x="4740910" y="1136650"/>
                    <a:pt x="4697730" y="1131570"/>
                  </a:cubicBezTo>
                  <a:cubicBezTo>
                    <a:pt x="4654550" y="1126490"/>
                    <a:pt x="4616450" y="1113790"/>
                    <a:pt x="4570730" y="1096010"/>
                  </a:cubicBezTo>
                  <a:cubicBezTo>
                    <a:pt x="4511040" y="1070610"/>
                    <a:pt x="4447540" y="994410"/>
                    <a:pt x="4370070" y="986790"/>
                  </a:cubicBezTo>
                  <a:cubicBezTo>
                    <a:pt x="4274820" y="979170"/>
                    <a:pt x="4160520" y="1083310"/>
                    <a:pt x="4036060" y="1098550"/>
                  </a:cubicBezTo>
                  <a:cubicBezTo>
                    <a:pt x="3886200" y="1116330"/>
                    <a:pt x="3684270" y="1092200"/>
                    <a:pt x="3531870" y="1056640"/>
                  </a:cubicBezTo>
                  <a:cubicBezTo>
                    <a:pt x="3393440" y="1023620"/>
                    <a:pt x="3274060" y="896620"/>
                    <a:pt x="3154680" y="904240"/>
                  </a:cubicBezTo>
                  <a:cubicBezTo>
                    <a:pt x="3039110" y="911860"/>
                    <a:pt x="2954020" y="1070610"/>
                    <a:pt x="2827020" y="1088390"/>
                  </a:cubicBezTo>
                  <a:cubicBezTo>
                    <a:pt x="2672080" y="1111250"/>
                    <a:pt x="2435860" y="948690"/>
                    <a:pt x="2278380" y="963930"/>
                  </a:cubicBezTo>
                  <a:cubicBezTo>
                    <a:pt x="2152650" y="976630"/>
                    <a:pt x="2068830" y="1082040"/>
                    <a:pt x="1949450" y="1109980"/>
                  </a:cubicBezTo>
                  <a:cubicBezTo>
                    <a:pt x="1819910" y="1140460"/>
                    <a:pt x="1657350" y="1155700"/>
                    <a:pt x="1526540" y="1129030"/>
                  </a:cubicBezTo>
                  <a:cubicBezTo>
                    <a:pt x="1399540" y="1102360"/>
                    <a:pt x="1292860" y="1004570"/>
                    <a:pt x="1173480" y="960120"/>
                  </a:cubicBezTo>
                  <a:cubicBezTo>
                    <a:pt x="1056640" y="918210"/>
                    <a:pt x="942340" y="861060"/>
                    <a:pt x="819150" y="864870"/>
                  </a:cubicBezTo>
                  <a:cubicBezTo>
                    <a:pt x="683260" y="868680"/>
                    <a:pt x="482600" y="993140"/>
                    <a:pt x="393700" y="1005840"/>
                  </a:cubicBezTo>
                  <a:cubicBezTo>
                    <a:pt x="355600" y="1012190"/>
                    <a:pt x="336550" y="1008380"/>
                    <a:pt x="307340" y="1004570"/>
                  </a:cubicBezTo>
                  <a:cubicBezTo>
                    <a:pt x="279400" y="1000760"/>
                    <a:pt x="251460" y="993140"/>
                    <a:pt x="224790" y="981710"/>
                  </a:cubicBezTo>
                  <a:cubicBezTo>
                    <a:pt x="198120" y="971550"/>
                    <a:pt x="172720" y="957580"/>
                    <a:pt x="148590" y="939800"/>
                  </a:cubicBezTo>
                  <a:cubicBezTo>
                    <a:pt x="125730" y="923290"/>
                    <a:pt x="104140" y="902970"/>
                    <a:pt x="85090" y="881380"/>
                  </a:cubicBezTo>
                  <a:cubicBezTo>
                    <a:pt x="67310" y="859790"/>
                    <a:pt x="50800" y="835660"/>
                    <a:pt x="38100" y="808990"/>
                  </a:cubicBezTo>
                  <a:cubicBezTo>
                    <a:pt x="25400" y="783590"/>
                    <a:pt x="15240" y="755650"/>
                    <a:pt x="8890" y="727710"/>
                  </a:cubicBezTo>
                  <a:cubicBezTo>
                    <a:pt x="2540" y="699770"/>
                    <a:pt x="0" y="670560"/>
                    <a:pt x="1270" y="642620"/>
                  </a:cubicBezTo>
                  <a:cubicBezTo>
                    <a:pt x="1270" y="613410"/>
                    <a:pt x="5080" y="584200"/>
                    <a:pt x="12700" y="556260"/>
                  </a:cubicBezTo>
                  <a:cubicBezTo>
                    <a:pt x="20320" y="529590"/>
                    <a:pt x="31750" y="501650"/>
                    <a:pt x="45720" y="476250"/>
                  </a:cubicBezTo>
                  <a:cubicBezTo>
                    <a:pt x="59690" y="452120"/>
                    <a:pt x="76200" y="427990"/>
                    <a:pt x="95250" y="406400"/>
                  </a:cubicBezTo>
                  <a:cubicBezTo>
                    <a:pt x="115570" y="386080"/>
                    <a:pt x="138430" y="367030"/>
                    <a:pt x="161290" y="350520"/>
                  </a:cubicBezTo>
                  <a:cubicBezTo>
                    <a:pt x="185420" y="335280"/>
                    <a:pt x="238760" y="312420"/>
                    <a:pt x="238760" y="312420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03671" y="4066439"/>
            <a:ext cx="3938588" cy="894398"/>
            <a:chOff x="0" y="0"/>
            <a:chExt cx="5251450" cy="1192530"/>
          </a:xfrm>
        </p:grpSpPr>
        <p:sp>
          <p:nvSpPr>
            <p:cNvPr id="7" name="Freeform 7"/>
            <p:cNvSpPr/>
            <p:nvPr/>
          </p:nvSpPr>
          <p:spPr>
            <a:xfrm>
              <a:off x="49530" y="8890"/>
              <a:ext cx="5152390" cy="1155700"/>
            </a:xfrm>
            <a:custGeom>
              <a:avLst/>
              <a:gdLst/>
              <a:ahLst/>
              <a:cxnLst/>
              <a:rect l="l" t="t" r="r" b="b"/>
              <a:pathLst>
                <a:path w="5152390" h="1155700">
                  <a:moveTo>
                    <a:pt x="238760" y="312420"/>
                  </a:moveTo>
                  <a:cubicBezTo>
                    <a:pt x="1076960" y="66040"/>
                    <a:pt x="1206500" y="66040"/>
                    <a:pt x="1327150" y="115570"/>
                  </a:cubicBezTo>
                  <a:cubicBezTo>
                    <a:pt x="1452880" y="168910"/>
                    <a:pt x="1535430" y="386080"/>
                    <a:pt x="1662430" y="406400"/>
                  </a:cubicBezTo>
                  <a:cubicBezTo>
                    <a:pt x="1793240" y="427990"/>
                    <a:pt x="1962150" y="264160"/>
                    <a:pt x="2103120" y="223520"/>
                  </a:cubicBezTo>
                  <a:cubicBezTo>
                    <a:pt x="2226310" y="189230"/>
                    <a:pt x="2338070" y="156210"/>
                    <a:pt x="2457450" y="170180"/>
                  </a:cubicBezTo>
                  <a:cubicBezTo>
                    <a:pt x="2590800" y="184150"/>
                    <a:pt x="2750820" y="358140"/>
                    <a:pt x="2863850" y="331470"/>
                  </a:cubicBezTo>
                  <a:cubicBezTo>
                    <a:pt x="2971800" y="307340"/>
                    <a:pt x="3016250" y="78740"/>
                    <a:pt x="3129280" y="41910"/>
                  </a:cubicBezTo>
                  <a:cubicBezTo>
                    <a:pt x="3252470" y="0"/>
                    <a:pt x="3453130" y="73660"/>
                    <a:pt x="3590290" y="132080"/>
                  </a:cubicBezTo>
                  <a:cubicBezTo>
                    <a:pt x="3721100" y="186690"/>
                    <a:pt x="3816350" y="368300"/>
                    <a:pt x="3935730" y="374650"/>
                  </a:cubicBezTo>
                  <a:cubicBezTo>
                    <a:pt x="4053840" y="381000"/>
                    <a:pt x="4163060" y="187960"/>
                    <a:pt x="4301490" y="167640"/>
                  </a:cubicBezTo>
                  <a:cubicBezTo>
                    <a:pt x="4456430" y="144780"/>
                    <a:pt x="4697730" y="224790"/>
                    <a:pt x="4827270" y="284480"/>
                  </a:cubicBezTo>
                  <a:cubicBezTo>
                    <a:pt x="4913630" y="323850"/>
                    <a:pt x="4975860" y="383540"/>
                    <a:pt x="5024120" y="431800"/>
                  </a:cubicBezTo>
                  <a:cubicBezTo>
                    <a:pt x="5059680" y="467360"/>
                    <a:pt x="5083810" y="499110"/>
                    <a:pt x="5102860" y="537210"/>
                  </a:cubicBezTo>
                  <a:cubicBezTo>
                    <a:pt x="5123180" y="575310"/>
                    <a:pt x="5138420" y="618490"/>
                    <a:pt x="5144770" y="661670"/>
                  </a:cubicBezTo>
                  <a:cubicBezTo>
                    <a:pt x="5152390" y="704850"/>
                    <a:pt x="5152390" y="750570"/>
                    <a:pt x="5144770" y="793750"/>
                  </a:cubicBezTo>
                  <a:cubicBezTo>
                    <a:pt x="5137150" y="836930"/>
                    <a:pt x="5123180" y="880110"/>
                    <a:pt x="5102860" y="918210"/>
                  </a:cubicBezTo>
                  <a:cubicBezTo>
                    <a:pt x="5081270" y="956310"/>
                    <a:pt x="5053330" y="993140"/>
                    <a:pt x="5021580" y="1023620"/>
                  </a:cubicBezTo>
                  <a:cubicBezTo>
                    <a:pt x="4991100" y="1052830"/>
                    <a:pt x="4951730" y="1078230"/>
                    <a:pt x="4912360" y="1097280"/>
                  </a:cubicBezTo>
                  <a:cubicBezTo>
                    <a:pt x="4872990" y="1115060"/>
                    <a:pt x="4828540" y="1126490"/>
                    <a:pt x="4785360" y="1131570"/>
                  </a:cubicBezTo>
                  <a:cubicBezTo>
                    <a:pt x="4742180" y="1136650"/>
                    <a:pt x="4696460" y="1132840"/>
                    <a:pt x="4654550" y="1123950"/>
                  </a:cubicBezTo>
                  <a:cubicBezTo>
                    <a:pt x="4612640" y="1115060"/>
                    <a:pt x="4569460" y="1097280"/>
                    <a:pt x="4532630" y="1074420"/>
                  </a:cubicBezTo>
                  <a:cubicBezTo>
                    <a:pt x="4494530" y="1052830"/>
                    <a:pt x="4460240" y="1022350"/>
                    <a:pt x="4432300" y="989330"/>
                  </a:cubicBezTo>
                  <a:cubicBezTo>
                    <a:pt x="4404360" y="956310"/>
                    <a:pt x="4380230" y="916940"/>
                    <a:pt x="4363720" y="876300"/>
                  </a:cubicBezTo>
                  <a:cubicBezTo>
                    <a:pt x="4348480" y="835660"/>
                    <a:pt x="4338320" y="791210"/>
                    <a:pt x="4335780" y="748030"/>
                  </a:cubicBezTo>
                  <a:cubicBezTo>
                    <a:pt x="4334510" y="703580"/>
                    <a:pt x="4339590" y="657860"/>
                    <a:pt x="4351020" y="615950"/>
                  </a:cubicBezTo>
                  <a:cubicBezTo>
                    <a:pt x="4362450" y="575310"/>
                    <a:pt x="4382770" y="533400"/>
                    <a:pt x="4406900" y="496570"/>
                  </a:cubicBezTo>
                  <a:cubicBezTo>
                    <a:pt x="4431030" y="461010"/>
                    <a:pt x="4462780" y="427990"/>
                    <a:pt x="4497070" y="401320"/>
                  </a:cubicBezTo>
                  <a:cubicBezTo>
                    <a:pt x="4532630" y="375920"/>
                    <a:pt x="4573270" y="354330"/>
                    <a:pt x="4613910" y="340360"/>
                  </a:cubicBezTo>
                  <a:cubicBezTo>
                    <a:pt x="4655820" y="326390"/>
                    <a:pt x="4701540" y="318770"/>
                    <a:pt x="4744720" y="320040"/>
                  </a:cubicBezTo>
                  <a:cubicBezTo>
                    <a:pt x="4787900" y="320040"/>
                    <a:pt x="4833620" y="327660"/>
                    <a:pt x="4874260" y="341630"/>
                  </a:cubicBezTo>
                  <a:cubicBezTo>
                    <a:pt x="4914900" y="355600"/>
                    <a:pt x="4955540" y="377190"/>
                    <a:pt x="4991100" y="402590"/>
                  </a:cubicBezTo>
                  <a:cubicBezTo>
                    <a:pt x="5025390" y="429260"/>
                    <a:pt x="5057140" y="463550"/>
                    <a:pt x="5081270" y="499110"/>
                  </a:cubicBezTo>
                  <a:cubicBezTo>
                    <a:pt x="5105400" y="534670"/>
                    <a:pt x="5124450" y="576580"/>
                    <a:pt x="5135880" y="618490"/>
                  </a:cubicBezTo>
                  <a:cubicBezTo>
                    <a:pt x="5147310" y="660400"/>
                    <a:pt x="5152390" y="706120"/>
                    <a:pt x="5149850" y="749300"/>
                  </a:cubicBezTo>
                  <a:cubicBezTo>
                    <a:pt x="5147310" y="793750"/>
                    <a:pt x="5137150" y="838200"/>
                    <a:pt x="5120640" y="878840"/>
                  </a:cubicBezTo>
                  <a:cubicBezTo>
                    <a:pt x="5104130" y="918210"/>
                    <a:pt x="5081270" y="958850"/>
                    <a:pt x="5052060" y="990600"/>
                  </a:cubicBezTo>
                  <a:cubicBezTo>
                    <a:pt x="5024120" y="1023620"/>
                    <a:pt x="4988560" y="1054100"/>
                    <a:pt x="4951730" y="1075690"/>
                  </a:cubicBezTo>
                  <a:cubicBezTo>
                    <a:pt x="4914900" y="1098550"/>
                    <a:pt x="4871720" y="1115060"/>
                    <a:pt x="4829810" y="1123950"/>
                  </a:cubicBezTo>
                  <a:cubicBezTo>
                    <a:pt x="4786630" y="1134110"/>
                    <a:pt x="4740910" y="1136650"/>
                    <a:pt x="4697730" y="1131570"/>
                  </a:cubicBezTo>
                  <a:cubicBezTo>
                    <a:pt x="4654550" y="1126490"/>
                    <a:pt x="4616450" y="1113790"/>
                    <a:pt x="4570730" y="1096010"/>
                  </a:cubicBezTo>
                  <a:cubicBezTo>
                    <a:pt x="4511040" y="1070610"/>
                    <a:pt x="4447540" y="994410"/>
                    <a:pt x="4370070" y="986790"/>
                  </a:cubicBezTo>
                  <a:cubicBezTo>
                    <a:pt x="4274820" y="979170"/>
                    <a:pt x="4160520" y="1083310"/>
                    <a:pt x="4036060" y="1098550"/>
                  </a:cubicBezTo>
                  <a:cubicBezTo>
                    <a:pt x="3886200" y="1116330"/>
                    <a:pt x="3684270" y="1092200"/>
                    <a:pt x="3531870" y="1056640"/>
                  </a:cubicBezTo>
                  <a:cubicBezTo>
                    <a:pt x="3393440" y="1023620"/>
                    <a:pt x="3274060" y="896620"/>
                    <a:pt x="3154680" y="904240"/>
                  </a:cubicBezTo>
                  <a:cubicBezTo>
                    <a:pt x="3039110" y="911860"/>
                    <a:pt x="2954020" y="1070610"/>
                    <a:pt x="2827020" y="1088390"/>
                  </a:cubicBezTo>
                  <a:cubicBezTo>
                    <a:pt x="2672080" y="1111250"/>
                    <a:pt x="2435860" y="948690"/>
                    <a:pt x="2278380" y="963930"/>
                  </a:cubicBezTo>
                  <a:cubicBezTo>
                    <a:pt x="2152650" y="976630"/>
                    <a:pt x="2068830" y="1082040"/>
                    <a:pt x="1949450" y="1109980"/>
                  </a:cubicBezTo>
                  <a:cubicBezTo>
                    <a:pt x="1819910" y="1140460"/>
                    <a:pt x="1657350" y="1155700"/>
                    <a:pt x="1526540" y="1129030"/>
                  </a:cubicBezTo>
                  <a:cubicBezTo>
                    <a:pt x="1399540" y="1102360"/>
                    <a:pt x="1292860" y="1004570"/>
                    <a:pt x="1173480" y="960120"/>
                  </a:cubicBezTo>
                  <a:cubicBezTo>
                    <a:pt x="1056640" y="918210"/>
                    <a:pt x="942340" y="861060"/>
                    <a:pt x="819150" y="864870"/>
                  </a:cubicBezTo>
                  <a:cubicBezTo>
                    <a:pt x="683260" y="868680"/>
                    <a:pt x="482600" y="993140"/>
                    <a:pt x="393700" y="1005840"/>
                  </a:cubicBezTo>
                  <a:cubicBezTo>
                    <a:pt x="355600" y="1012190"/>
                    <a:pt x="336550" y="1008380"/>
                    <a:pt x="307340" y="1004570"/>
                  </a:cubicBezTo>
                  <a:cubicBezTo>
                    <a:pt x="279400" y="1000760"/>
                    <a:pt x="251460" y="993140"/>
                    <a:pt x="224790" y="981710"/>
                  </a:cubicBezTo>
                  <a:cubicBezTo>
                    <a:pt x="198120" y="971550"/>
                    <a:pt x="172720" y="957580"/>
                    <a:pt x="148590" y="939800"/>
                  </a:cubicBezTo>
                  <a:cubicBezTo>
                    <a:pt x="125730" y="923290"/>
                    <a:pt x="104140" y="902970"/>
                    <a:pt x="85090" y="881380"/>
                  </a:cubicBezTo>
                  <a:cubicBezTo>
                    <a:pt x="67310" y="859790"/>
                    <a:pt x="50800" y="835660"/>
                    <a:pt x="38100" y="808990"/>
                  </a:cubicBezTo>
                  <a:cubicBezTo>
                    <a:pt x="25400" y="783590"/>
                    <a:pt x="15240" y="755650"/>
                    <a:pt x="8890" y="727710"/>
                  </a:cubicBezTo>
                  <a:cubicBezTo>
                    <a:pt x="2540" y="699770"/>
                    <a:pt x="0" y="670560"/>
                    <a:pt x="1270" y="642620"/>
                  </a:cubicBezTo>
                  <a:cubicBezTo>
                    <a:pt x="1270" y="613410"/>
                    <a:pt x="5080" y="584200"/>
                    <a:pt x="12700" y="556260"/>
                  </a:cubicBezTo>
                  <a:cubicBezTo>
                    <a:pt x="20320" y="529590"/>
                    <a:pt x="31750" y="501650"/>
                    <a:pt x="45720" y="476250"/>
                  </a:cubicBezTo>
                  <a:cubicBezTo>
                    <a:pt x="59690" y="452120"/>
                    <a:pt x="76200" y="427990"/>
                    <a:pt x="95250" y="406400"/>
                  </a:cubicBezTo>
                  <a:cubicBezTo>
                    <a:pt x="115570" y="386080"/>
                    <a:pt x="138430" y="367030"/>
                    <a:pt x="161290" y="350520"/>
                  </a:cubicBezTo>
                  <a:cubicBezTo>
                    <a:pt x="185420" y="335280"/>
                    <a:pt x="238760" y="312420"/>
                    <a:pt x="238760" y="312420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46683" y="7421009"/>
            <a:ext cx="3938588" cy="894398"/>
            <a:chOff x="0" y="0"/>
            <a:chExt cx="5251450" cy="1192530"/>
          </a:xfrm>
        </p:grpSpPr>
        <p:sp>
          <p:nvSpPr>
            <p:cNvPr id="9" name="Freeform 9"/>
            <p:cNvSpPr/>
            <p:nvPr/>
          </p:nvSpPr>
          <p:spPr>
            <a:xfrm>
              <a:off x="49530" y="8890"/>
              <a:ext cx="5152390" cy="1155700"/>
            </a:xfrm>
            <a:custGeom>
              <a:avLst/>
              <a:gdLst/>
              <a:ahLst/>
              <a:cxnLst/>
              <a:rect l="l" t="t" r="r" b="b"/>
              <a:pathLst>
                <a:path w="5152390" h="1155700">
                  <a:moveTo>
                    <a:pt x="238760" y="312420"/>
                  </a:moveTo>
                  <a:cubicBezTo>
                    <a:pt x="1076960" y="66040"/>
                    <a:pt x="1206500" y="66040"/>
                    <a:pt x="1327150" y="115570"/>
                  </a:cubicBezTo>
                  <a:cubicBezTo>
                    <a:pt x="1452880" y="168910"/>
                    <a:pt x="1535430" y="386080"/>
                    <a:pt x="1662430" y="406400"/>
                  </a:cubicBezTo>
                  <a:cubicBezTo>
                    <a:pt x="1793240" y="427990"/>
                    <a:pt x="1962150" y="264160"/>
                    <a:pt x="2103120" y="223520"/>
                  </a:cubicBezTo>
                  <a:cubicBezTo>
                    <a:pt x="2226310" y="189230"/>
                    <a:pt x="2338070" y="156210"/>
                    <a:pt x="2457450" y="170180"/>
                  </a:cubicBezTo>
                  <a:cubicBezTo>
                    <a:pt x="2590800" y="184150"/>
                    <a:pt x="2750820" y="358140"/>
                    <a:pt x="2863850" y="331470"/>
                  </a:cubicBezTo>
                  <a:cubicBezTo>
                    <a:pt x="2971800" y="307340"/>
                    <a:pt x="3016250" y="78740"/>
                    <a:pt x="3129280" y="41910"/>
                  </a:cubicBezTo>
                  <a:cubicBezTo>
                    <a:pt x="3252470" y="0"/>
                    <a:pt x="3453130" y="73660"/>
                    <a:pt x="3590290" y="132080"/>
                  </a:cubicBezTo>
                  <a:cubicBezTo>
                    <a:pt x="3721100" y="186690"/>
                    <a:pt x="3816350" y="368300"/>
                    <a:pt x="3935730" y="374650"/>
                  </a:cubicBezTo>
                  <a:cubicBezTo>
                    <a:pt x="4053840" y="381000"/>
                    <a:pt x="4163060" y="187960"/>
                    <a:pt x="4301490" y="167640"/>
                  </a:cubicBezTo>
                  <a:cubicBezTo>
                    <a:pt x="4456430" y="144780"/>
                    <a:pt x="4697730" y="224790"/>
                    <a:pt x="4827270" y="284480"/>
                  </a:cubicBezTo>
                  <a:cubicBezTo>
                    <a:pt x="4913630" y="323850"/>
                    <a:pt x="4975860" y="383540"/>
                    <a:pt x="5024120" y="431800"/>
                  </a:cubicBezTo>
                  <a:cubicBezTo>
                    <a:pt x="5059680" y="467360"/>
                    <a:pt x="5083810" y="499110"/>
                    <a:pt x="5102860" y="537210"/>
                  </a:cubicBezTo>
                  <a:cubicBezTo>
                    <a:pt x="5123180" y="575310"/>
                    <a:pt x="5138420" y="618490"/>
                    <a:pt x="5144770" y="661670"/>
                  </a:cubicBezTo>
                  <a:cubicBezTo>
                    <a:pt x="5152390" y="704850"/>
                    <a:pt x="5152390" y="750570"/>
                    <a:pt x="5144770" y="793750"/>
                  </a:cubicBezTo>
                  <a:cubicBezTo>
                    <a:pt x="5137150" y="836930"/>
                    <a:pt x="5123180" y="880110"/>
                    <a:pt x="5102860" y="918210"/>
                  </a:cubicBezTo>
                  <a:cubicBezTo>
                    <a:pt x="5081270" y="956310"/>
                    <a:pt x="5053330" y="993140"/>
                    <a:pt x="5021580" y="1023620"/>
                  </a:cubicBezTo>
                  <a:cubicBezTo>
                    <a:pt x="4991100" y="1052830"/>
                    <a:pt x="4951730" y="1078230"/>
                    <a:pt x="4912360" y="1097280"/>
                  </a:cubicBezTo>
                  <a:cubicBezTo>
                    <a:pt x="4872990" y="1115060"/>
                    <a:pt x="4828540" y="1126490"/>
                    <a:pt x="4785360" y="1131570"/>
                  </a:cubicBezTo>
                  <a:cubicBezTo>
                    <a:pt x="4742180" y="1136650"/>
                    <a:pt x="4696460" y="1132840"/>
                    <a:pt x="4654550" y="1123950"/>
                  </a:cubicBezTo>
                  <a:cubicBezTo>
                    <a:pt x="4612640" y="1115060"/>
                    <a:pt x="4569460" y="1097280"/>
                    <a:pt x="4532630" y="1074420"/>
                  </a:cubicBezTo>
                  <a:cubicBezTo>
                    <a:pt x="4494530" y="1052830"/>
                    <a:pt x="4460240" y="1022350"/>
                    <a:pt x="4432300" y="989330"/>
                  </a:cubicBezTo>
                  <a:cubicBezTo>
                    <a:pt x="4404360" y="956310"/>
                    <a:pt x="4380230" y="916940"/>
                    <a:pt x="4363720" y="876300"/>
                  </a:cubicBezTo>
                  <a:cubicBezTo>
                    <a:pt x="4348480" y="835660"/>
                    <a:pt x="4338320" y="791210"/>
                    <a:pt x="4335780" y="748030"/>
                  </a:cubicBezTo>
                  <a:cubicBezTo>
                    <a:pt x="4334510" y="703580"/>
                    <a:pt x="4339590" y="657860"/>
                    <a:pt x="4351020" y="615950"/>
                  </a:cubicBezTo>
                  <a:cubicBezTo>
                    <a:pt x="4362450" y="575310"/>
                    <a:pt x="4382770" y="533400"/>
                    <a:pt x="4406900" y="496570"/>
                  </a:cubicBezTo>
                  <a:cubicBezTo>
                    <a:pt x="4431030" y="461010"/>
                    <a:pt x="4462780" y="427990"/>
                    <a:pt x="4497070" y="401320"/>
                  </a:cubicBezTo>
                  <a:cubicBezTo>
                    <a:pt x="4532630" y="375920"/>
                    <a:pt x="4573270" y="354330"/>
                    <a:pt x="4613910" y="340360"/>
                  </a:cubicBezTo>
                  <a:cubicBezTo>
                    <a:pt x="4655820" y="326390"/>
                    <a:pt x="4701540" y="318770"/>
                    <a:pt x="4744720" y="320040"/>
                  </a:cubicBezTo>
                  <a:cubicBezTo>
                    <a:pt x="4787900" y="320040"/>
                    <a:pt x="4833620" y="327660"/>
                    <a:pt x="4874260" y="341630"/>
                  </a:cubicBezTo>
                  <a:cubicBezTo>
                    <a:pt x="4914900" y="355600"/>
                    <a:pt x="4955540" y="377190"/>
                    <a:pt x="4991100" y="402590"/>
                  </a:cubicBezTo>
                  <a:cubicBezTo>
                    <a:pt x="5025390" y="429260"/>
                    <a:pt x="5057140" y="463550"/>
                    <a:pt x="5081270" y="499110"/>
                  </a:cubicBezTo>
                  <a:cubicBezTo>
                    <a:pt x="5105400" y="534670"/>
                    <a:pt x="5124450" y="576580"/>
                    <a:pt x="5135880" y="618490"/>
                  </a:cubicBezTo>
                  <a:cubicBezTo>
                    <a:pt x="5147310" y="660400"/>
                    <a:pt x="5152390" y="706120"/>
                    <a:pt x="5149850" y="749300"/>
                  </a:cubicBezTo>
                  <a:cubicBezTo>
                    <a:pt x="5147310" y="793750"/>
                    <a:pt x="5137150" y="838200"/>
                    <a:pt x="5120640" y="878840"/>
                  </a:cubicBezTo>
                  <a:cubicBezTo>
                    <a:pt x="5104130" y="918210"/>
                    <a:pt x="5081270" y="958850"/>
                    <a:pt x="5052060" y="990600"/>
                  </a:cubicBezTo>
                  <a:cubicBezTo>
                    <a:pt x="5024120" y="1023620"/>
                    <a:pt x="4988560" y="1054100"/>
                    <a:pt x="4951730" y="1075690"/>
                  </a:cubicBezTo>
                  <a:cubicBezTo>
                    <a:pt x="4914900" y="1098550"/>
                    <a:pt x="4871720" y="1115060"/>
                    <a:pt x="4829810" y="1123950"/>
                  </a:cubicBezTo>
                  <a:cubicBezTo>
                    <a:pt x="4786630" y="1134110"/>
                    <a:pt x="4740910" y="1136650"/>
                    <a:pt x="4697730" y="1131570"/>
                  </a:cubicBezTo>
                  <a:cubicBezTo>
                    <a:pt x="4654550" y="1126490"/>
                    <a:pt x="4616450" y="1113790"/>
                    <a:pt x="4570730" y="1096010"/>
                  </a:cubicBezTo>
                  <a:cubicBezTo>
                    <a:pt x="4511040" y="1070610"/>
                    <a:pt x="4447540" y="994410"/>
                    <a:pt x="4370070" y="986790"/>
                  </a:cubicBezTo>
                  <a:cubicBezTo>
                    <a:pt x="4274820" y="979170"/>
                    <a:pt x="4160520" y="1083310"/>
                    <a:pt x="4036060" y="1098550"/>
                  </a:cubicBezTo>
                  <a:cubicBezTo>
                    <a:pt x="3886200" y="1116330"/>
                    <a:pt x="3684270" y="1092200"/>
                    <a:pt x="3531870" y="1056640"/>
                  </a:cubicBezTo>
                  <a:cubicBezTo>
                    <a:pt x="3393440" y="1023620"/>
                    <a:pt x="3274060" y="896620"/>
                    <a:pt x="3154680" y="904240"/>
                  </a:cubicBezTo>
                  <a:cubicBezTo>
                    <a:pt x="3039110" y="911860"/>
                    <a:pt x="2954020" y="1070610"/>
                    <a:pt x="2827020" y="1088390"/>
                  </a:cubicBezTo>
                  <a:cubicBezTo>
                    <a:pt x="2672080" y="1111250"/>
                    <a:pt x="2435860" y="948690"/>
                    <a:pt x="2278380" y="963930"/>
                  </a:cubicBezTo>
                  <a:cubicBezTo>
                    <a:pt x="2152650" y="976630"/>
                    <a:pt x="2068830" y="1082040"/>
                    <a:pt x="1949450" y="1109980"/>
                  </a:cubicBezTo>
                  <a:cubicBezTo>
                    <a:pt x="1819910" y="1140460"/>
                    <a:pt x="1657350" y="1155700"/>
                    <a:pt x="1526540" y="1129030"/>
                  </a:cubicBezTo>
                  <a:cubicBezTo>
                    <a:pt x="1399540" y="1102360"/>
                    <a:pt x="1292860" y="1004570"/>
                    <a:pt x="1173480" y="960120"/>
                  </a:cubicBezTo>
                  <a:cubicBezTo>
                    <a:pt x="1056640" y="918210"/>
                    <a:pt x="942340" y="861060"/>
                    <a:pt x="819150" y="864870"/>
                  </a:cubicBezTo>
                  <a:cubicBezTo>
                    <a:pt x="683260" y="868680"/>
                    <a:pt x="482600" y="993140"/>
                    <a:pt x="393700" y="1005840"/>
                  </a:cubicBezTo>
                  <a:cubicBezTo>
                    <a:pt x="355600" y="1012190"/>
                    <a:pt x="336550" y="1008380"/>
                    <a:pt x="307340" y="1004570"/>
                  </a:cubicBezTo>
                  <a:cubicBezTo>
                    <a:pt x="279400" y="1000760"/>
                    <a:pt x="251460" y="993140"/>
                    <a:pt x="224790" y="981710"/>
                  </a:cubicBezTo>
                  <a:cubicBezTo>
                    <a:pt x="198120" y="971550"/>
                    <a:pt x="172720" y="957580"/>
                    <a:pt x="148590" y="939800"/>
                  </a:cubicBezTo>
                  <a:cubicBezTo>
                    <a:pt x="125730" y="923290"/>
                    <a:pt x="104140" y="902970"/>
                    <a:pt x="85090" y="881380"/>
                  </a:cubicBezTo>
                  <a:cubicBezTo>
                    <a:pt x="67310" y="859790"/>
                    <a:pt x="50800" y="835660"/>
                    <a:pt x="38100" y="808990"/>
                  </a:cubicBezTo>
                  <a:cubicBezTo>
                    <a:pt x="25400" y="783590"/>
                    <a:pt x="15240" y="755650"/>
                    <a:pt x="8890" y="727710"/>
                  </a:cubicBezTo>
                  <a:cubicBezTo>
                    <a:pt x="2540" y="699770"/>
                    <a:pt x="0" y="670560"/>
                    <a:pt x="1270" y="642620"/>
                  </a:cubicBezTo>
                  <a:cubicBezTo>
                    <a:pt x="1270" y="613410"/>
                    <a:pt x="5080" y="584200"/>
                    <a:pt x="12700" y="556260"/>
                  </a:cubicBezTo>
                  <a:cubicBezTo>
                    <a:pt x="20320" y="529590"/>
                    <a:pt x="31750" y="501650"/>
                    <a:pt x="45720" y="476250"/>
                  </a:cubicBezTo>
                  <a:cubicBezTo>
                    <a:pt x="59690" y="452120"/>
                    <a:pt x="76200" y="427990"/>
                    <a:pt x="95250" y="406400"/>
                  </a:cubicBezTo>
                  <a:cubicBezTo>
                    <a:pt x="115570" y="386080"/>
                    <a:pt x="138430" y="367030"/>
                    <a:pt x="161290" y="350520"/>
                  </a:cubicBezTo>
                  <a:cubicBezTo>
                    <a:pt x="185420" y="335280"/>
                    <a:pt x="238760" y="312420"/>
                    <a:pt x="238760" y="312420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07080" y="842010"/>
            <a:ext cx="225742" cy="771525"/>
            <a:chOff x="0" y="0"/>
            <a:chExt cx="300990" cy="1028700"/>
          </a:xfrm>
        </p:grpSpPr>
        <p:sp>
          <p:nvSpPr>
            <p:cNvPr id="11" name="Freeform 11"/>
            <p:cNvSpPr/>
            <p:nvPr/>
          </p:nvSpPr>
          <p:spPr>
            <a:xfrm>
              <a:off x="50800" y="49530"/>
              <a:ext cx="218440" cy="930910"/>
            </a:xfrm>
            <a:custGeom>
              <a:avLst/>
              <a:gdLst/>
              <a:ahLst/>
              <a:cxnLst/>
              <a:rect l="l" t="t" r="r" b="b"/>
              <a:pathLst>
                <a:path w="218440" h="930910">
                  <a:moveTo>
                    <a:pt x="0" y="829310"/>
                  </a:moveTo>
                  <a:cubicBezTo>
                    <a:pt x="11430" y="50800"/>
                    <a:pt x="13970" y="48260"/>
                    <a:pt x="21590" y="39370"/>
                  </a:cubicBezTo>
                  <a:cubicBezTo>
                    <a:pt x="33020" y="27940"/>
                    <a:pt x="54610" y="10160"/>
                    <a:pt x="73660" y="5080"/>
                  </a:cubicBezTo>
                  <a:cubicBezTo>
                    <a:pt x="91440" y="0"/>
                    <a:pt x="116840" y="1270"/>
                    <a:pt x="134620" y="8890"/>
                  </a:cubicBezTo>
                  <a:cubicBezTo>
                    <a:pt x="153670" y="15240"/>
                    <a:pt x="172720" y="31750"/>
                    <a:pt x="182880" y="48260"/>
                  </a:cubicBezTo>
                  <a:cubicBezTo>
                    <a:pt x="193040" y="64770"/>
                    <a:pt x="196850" y="92710"/>
                    <a:pt x="195580" y="109220"/>
                  </a:cubicBezTo>
                  <a:cubicBezTo>
                    <a:pt x="195580" y="120650"/>
                    <a:pt x="193040" y="129540"/>
                    <a:pt x="187960" y="139700"/>
                  </a:cubicBezTo>
                  <a:cubicBezTo>
                    <a:pt x="179070" y="153670"/>
                    <a:pt x="162560" y="175260"/>
                    <a:pt x="144780" y="184150"/>
                  </a:cubicBezTo>
                  <a:cubicBezTo>
                    <a:pt x="127000" y="194310"/>
                    <a:pt x="102870" y="198120"/>
                    <a:pt x="83820" y="194310"/>
                  </a:cubicBezTo>
                  <a:cubicBezTo>
                    <a:pt x="63500" y="191770"/>
                    <a:pt x="41910" y="180340"/>
                    <a:pt x="27940" y="165100"/>
                  </a:cubicBezTo>
                  <a:cubicBezTo>
                    <a:pt x="15240" y="151130"/>
                    <a:pt x="5080" y="128270"/>
                    <a:pt x="2540" y="109220"/>
                  </a:cubicBezTo>
                  <a:cubicBezTo>
                    <a:pt x="0" y="90170"/>
                    <a:pt x="6350" y="64770"/>
                    <a:pt x="15240" y="48260"/>
                  </a:cubicBezTo>
                  <a:cubicBezTo>
                    <a:pt x="25400" y="31750"/>
                    <a:pt x="48260" y="15240"/>
                    <a:pt x="63500" y="8890"/>
                  </a:cubicBezTo>
                  <a:cubicBezTo>
                    <a:pt x="73660" y="2540"/>
                    <a:pt x="82550" y="1270"/>
                    <a:pt x="93980" y="1270"/>
                  </a:cubicBezTo>
                  <a:cubicBezTo>
                    <a:pt x="110490" y="2540"/>
                    <a:pt x="139700" y="10160"/>
                    <a:pt x="153670" y="17780"/>
                  </a:cubicBezTo>
                  <a:cubicBezTo>
                    <a:pt x="163830" y="24130"/>
                    <a:pt x="170180" y="29210"/>
                    <a:pt x="176530" y="39370"/>
                  </a:cubicBezTo>
                  <a:cubicBezTo>
                    <a:pt x="185420" y="53340"/>
                    <a:pt x="191770" y="67310"/>
                    <a:pt x="196850" y="99060"/>
                  </a:cubicBezTo>
                  <a:cubicBezTo>
                    <a:pt x="214630" y="205740"/>
                    <a:pt x="218440" y="717550"/>
                    <a:pt x="198120" y="829310"/>
                  </a:cubicBezTo>
                  <a:cubicBezTo>
                    <a:pt x="191770" y="864870"/>
                    <a:pt x="187960" y="878840"/>
                    <a:pt x="173990" y="895350"/>
                  </a:cubicBezTo>
                  <a:cubicBezTo>
                    <a:pt x="158750" y="911860"/>
                    <a:pt x="133350" y="925830"/>
                    <a:pt x="111760" y="928370"/>
                  </a:cubicBezTo>
                  <a:cubicBezTo>
                    <a:pt x="88900" y="930910"/>
                    <a:pt x="59690" y="922020"/>
                    <a:pt x="43180" y="911860"/>
                  </a:cubicBezTo>
                  <a:cubicBezTo>
                    <a:pt x="27940" y="902970"/>
                    <a:pt x="17780" y="889000"/>
                    <a:pt x="11430" y="876300"/>
                  </a:cubicBezTo>
                  <a:cubicBezTo>
                    <a:pt x="3810" y="862330"/>
                    <a:pt x="0" y="829310"/>
                    <a:pt x="0" y="8293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77478" y="1186815"/>
            <a:ext cx="549593" cy="509588"/>
            <a:chOff x="0" y="0"/>
            <a:chExt cx="732790" cy="679450"/>
          </a:xfrm>
        </p:grpSpPr>
        <p:sp>
          <p:nvSpPr>
            <p:cNvPr id="13" name="Freeform 13"/>
            <p:cNvSpPr/>
            <p:nvPr/>
          </p:nvSpPr>
          <p:spPr>
            <a:xfrm>
              <a:off x="50800" y="48260"/>
              <a:ext cx="635000" cy="581660"/>
            </a:xfrm>
            <a:custGeom>
              <a:avLst/>
              <a:gdLst/>
              <a:ahLst/>
              <a:cxnLst/>
              <a:rect l="l" t="t" r="r" b="b"/>
              <a:pathLst>
                <a:path w="635000" h="581660">
                  <a:moveTo>
                    <a:pt x="461010" y="549910"/>
                  </a:moveTo>
                  <a:cubicBezTo>
                    <a:pt x="165100" y="254000"/>
                    <a:pt x="49530" y="201930"/>
                    <a:pt x="17780" y="157480"/>
                  </a:cubicBezTo>
                  <a:cubicBezTo>
                    <a:pt x="2540" y="134620"/>
                    <a:pt x="0" y="115570"/>
                    <a:pt x="0" y="96520"/>
                  </a:cubicBezTo>
                  <a:cubicBezTo>
                    <a:pt x="1270" y="76200"/>
                    <a:pt x="13970" y="50800"/>
                    <a:pt x="22860" y="36830"/>
                  </a:cubicBezTo>
                  <a:cubicBezTo>
                    <a:pt x="30480" y="27940"/>
                    <a:pt x="36830" y="21590"/>
                    <a:pt x="46990" y="16510"/>
                  </a:cubicBezTo>
                  <a:cubicBezTo>
                    <a:pt x="62230" y="8890"/>
                    <a:pt x="88900" y="0"/>
                    <a:pt x="109220" y="2540"/>
                  </a:cubicBezTo>
                  <a:cubicBezTo>
                    <a:pt x="128270" y="3810"/>
                    <a:pt x="152400" y="13970"/>
                    <a:pt x="166370" y="27940"/>
                  </a:cubicBezTo>
                  <a:cubicBezTo>
                    <a:pt x="181610" y="41910"/>
                    <a:pt x="191770" y="67310"/>
                    <a:pt x="196850" y="83820"/>
                  </a:cubicBezTo>
                  <a:cubicBezTo>
                    <a:pt x="199390" y="95250"/>
                    <a:pt x="199390" y="104140"/>
                    <a:pt x="196850" y="115570"/>
                  </a:cubicBezTo>
                  <a:cubicBezTo>
                    <a:pt x="193040" y="132080"/>
                    <a:pt x="182880" y="157480"/>
                    <a:pt x="167640" y="171450"/>
                  </a:cubicBezTo>
                  <a:cubicBezTo>
                    <a:pt x="153670" y="185420"/>
                    <a:pt x="130810" y="196850"/>
                    <a:pt x="110490" y="198120"/>
                  </a:cubicBezTo>
                  <a:cubicBezTo>
                    <a:pt x="91440" y="200660"/>
                    <a:pt x="66040" y="195580"/>
                    <a:pt x="49530" y="185420"/>
                  </a:cubicBezTo>
                  <a:cubicBezTo>
                    <a:pt x="31750" y="175260"/>
                    <a:pt x="15240" y="153670"/>
                    <a:pt x="7620" y="138430"/>
                  </a:cubicBezTo>
                  <a:cubicBezTo>
                    <a:pt x="2540" y="127000"/>
                    <a:pt x="0" y="119380"/>
                    <a:pt x="1270" y="106680"/>
                  </a:cubicBezTo>
                  <a:cubicBezTo>
                    <a:pt x="1270" y="90170"/>
                    <a:pt x="6350" y="62230"/>
                    <a:pt x="16510" y="45720"/>
                  </a:cubicBezTo>
                  <a:cubicBezTo>
                    <a:pt x="27940" y="29210"/>
                    <a:pt x="48260" y="13970"/>
                    <a:pt x="67310" y="7620"/>
                  </a:cubicBezTo>
                  <a:cubicBezTo>
                    <a:pt x="85090" y="1270"/>
                    <a:pt x="106680" y="0"/>
                    <a:pt x="129540" y="6350"/>
                  </a:cubicBezTo>
                  <a:cubicBezTo>
                    <a:pt x="165100" y="16510"/>
                    <a:pt x="209550" y="53340"/>
                    <a:pt x="248920" y="81280"/>
                  </a:cubicBezTo>
                  <a:cubicBezTo>
                    <a:pt x="289560" y="111760"/>
                    <a:pt x="322580" y="140970"/>
                    <a:pt x="368300" y="181610"/>
                  </a:cubicBezTo>
                  <a:cubicBezTo>
                    <a:pt x="434340" y="241300"/>
                    <a:pt x="566420" y="361950"/>
                    <a:pt x="603250" y="408940"/>
                  </a:cubicBezTo>
                  <a:cubicBezTo>
                    <a:pt x="617220" y="426720"/>
                    <a:pt x="623570" y="434340"/>
                    <a:pt x="628650" y="449580"/>
                  </a:cubicBezTo>
                  <a:cubicBezTo>
                    <a:pt x="632460" y="464820"/>
                    <a:pt x="635000" y="481330"/>
                    <a:pt x="631190" y="497840"/>
                  </a:cubicBezTo>
                  <a:cubicBezTo>
                    <a:pt x="626110" y="516890"/>
                    <a:pt x="612140" y="544830"/>
                    <a:pt x="594360" y="558800"/>
                  </a:cubicBezTo>
                  <a:cubicBezTo>
                    <a:pt x="576580" y="572770"/>
                    <a:pt x="548640" y="581660"/>
                    <a:pt x="527050" y="579120"/>
                  </a:cubicBezTo>
                  <a:cubicBezTo>
                    <a:pt x="504190" y="577850"/>
                    <a:pt x="461010" y="549910"/>
                    <a:pt x="461010" y="5499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08505" y="1441609"/>
            <a:ext cx="948690" cy="298132"/>
            <a:chOff x="0" y="0"/>
            <a:chExt cx="1264920" cy="397510"/>
          </a:xfrm>
        </p:grpSpPr>
        <p:sp>
          <p:nvSpPr>
            <p:cNvPr id="15" name="Freeform 15"/>
            <p:cNvSpPr/>
            <p:nvPr/>
          </p:nvSpPr>
          <p:spPr>
            <a:xfrm>
              <a:off x="49530" y="48260"/>
              <a:ext cx="1164590" cy="309880"/>
            </a:xfrm>
            <a:custGeom>
              <a:avLst/>
              <a:gdLst/>
              <a:ahLst/>
              <a:cxnLst/>
              <a:rect l="l" t="t" r="r" b="b"/>
              <a:pathLst>
                <a:path w="1164590" h="309880">
                  <a:moveTo>
                    <a:pt x="82550" y="107950"/>
                  </a:moveTo>
                  <a:cubicBezTo>
                    <a:pt x="701040" y="24130"/>
                    <a:pt x="1000760" y="0"/>
                    <a:pt x="1069340" y="2540"/>
                  </a:cubicBezTo>
                  <a:cubicBezTo>
                    <a:pt x="1084580" y="2540"/>
                    <a:pt x="1088390" y="2540"/>
                    <a:pt x="1098550" y="6350"/>
                  </a:cubicBezTo>
                  <a:cubicBezTo>
                    <a:pt x="1113790" y="12700"/>
                    <a:pt x="1135380" y="25400"/>
                    <a:pt x="1146810" y="40640"/>
                  </a:cubicBezTo>
                  <a:cubicBezTo>
                    <a:pt x="1156970" y="55880"/>
                    <a:pt x="1163320" y="78740"/>
                    <a:pt x="1163320" y="97790"/>
                  </a:cubicBezTo>
                  <a:cubicBezTo>
                    <a:pt x="1162050" y="115570"/>
                    <a:pt x="1154430" y="138430"/>
                    <a:pt x="1143000" y="152400"/>
                  </a:cubicBezTo>
                  <a:cubicBezTo>
                    <a:pt x="1130300" y="167640"/>
                    <a:pt x="1111250" y="180340"/>
                    <a:pt x="1092200" y="184150"/>
                  </a:cubicBezTo>
                  <a:cubicBezTo>
                    <a:pt x="1074420" y="187960"/>
                    <a:pt x="1049020" y="184150"/>
                    <a:pt x="1033780" y="179070"/>
                  </a:cubicBezTo>
                  <a:cubicBezTo>
                    <a:pt x="1023620" y="175260"/>
                    <a:pt x="1016000" y="171450"/>
                    <a:pt x="1008380" y="162560"/>
                  </a:cubicBezTo>
                  <a:cubicBezTo>
                    <a:pt x="998220" y="151130"/>
                    <a:pt x="984250" y="127000"/>
                    <a:pt x="980440" y="111760"/>
                  </a:cubicBezTo>
                  <a:cubicBezTo>
                    <a:pt x="976630" y="100330"/>
                    <a:pt x="976630" y="92710"/>
                    <a:pt x="979170" y="81280"/>
                  </a:cubicBezTo>
                  <a:cubicBezTo>
                    <a:pt x="982980" y="66040"/>
                    <a:pt x="993140" y="41910"/>
                    <a:pt x="1005840" y="29210"/>
                  </a:cubicBezTo>
                  <a:cubicBezTo>
                    <a:pt x="1019810" y="15240"/>
                    <a:pt x="1040130" y="5080"/>
                    <a:pt x="1059180" y="2540"/>
                  </a:cubicBezTo>
                  <a:cubicBezTo>
                    <a:pt x="1076960" y="0"/>
                    <a:pt x="1101090" y="5080"/>
                    <a:pt x="1116330" y="13970"/>
                  </a:cubicBezTo>
                  <a:cubicBezTo>
                    <a:pt x="1132840" y="24130"/>
                    <a:pt x="1148080" y="41910"/>
                    <a:pt x="1155700" y="58420"/>
                  </a:cubicBezTo>
                  <a:cubicBezTo>
                    <a:pt x="1163320" y="76200"/>
                    <a:pt x="1164590" y="99060"/>
                    <a:pt x="1160780" y="116840"/>
                  </a:cubicBezTo>
                  <a:cubicBezTo>
                    <a:pt x="1155700" y="135890"/>
                    <a:pt x="1139190" y="156210"/>
                    <a:pt x="1127760" y="166370"/>
                  </a:cubicBezTo>
                  <a:cubicBezTo>
                    <a:pt x="1120140" y="173990"/>
                    <a:pt x="1117600" y="176530"/>
                    <a:pt x="1102360" y="181610"/>
                  </a:cubicBezTo>
                  <a:cubicBezTo>
                    <a:pt x="1037590" y="199390"/>
                    <a:pt x="736600" y="191770"/>
                    <a:pt x="562610" y="212090"/>
                  </a:cubicBezTo>
                  <a:cubicBezTo>
                    <a:pt x="398780" y="231140"/>
                    <a:pt x="168910" y="309880"/>
                    <a:pt x="86360" y="297180"/>
                  </a:cubicBezTo>
                  <a:cubicBezTo>
                    <a:pt x="55880" y="293370"/>
                    <a:pt x="40640" y="283210"/>
                    <a:pt x="26670" y="267970"/>
                  </a:cubicBezTo>
                  <a:cubicBezTo>
                    <a:pt x="11430" y="251460"/>
                    <a:pt x="1270" y="226060"/>
                    <a:pt x="1270" y="204470"/>
                  </a:cubicBezTo>
                  <a:cubicBezTo>
                    <a:pt x="0" y="184150"/>
                    <a:pt x="10160" y="157480"/>
                    <a:pt x="22860" y="140970"/>
                  </a:cubicBezTo>
                  <a:cubicBezTo>
                    <a:pt x="36830" y="124460"/>
                    <a:pt x="82550" y="107950"/>
                    <a:pt x="82550" y="10795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713744" y="1897380"/>
            <a:ext cx="524828" cy="732472"/>
            <a:chOff x="0" y="0"/>
            <a:chExt cx="699770" cy="976630"/>
          </a:xfrm>
        </p:grpSpPr>
        <p:sp>
          <p:nvSpPr>
            <p:cNvPr id="17" name="Freeform 17"/>
            <p:cNvSpPr/>
            <p:nvPr/>
          </p:nvSpPr>
          <p:spPr>
            <a:xfrm>
              <a:off x="43180" y="49530"/>
              <a:ext cx="608330" cy="877570"/>
            </a:xfrm>
            <a:custGeom>
              <a:avLst/>
              <a:gdLst/>
              <a:ahLst/>
              <a:cxnLst/>
              <a:rect l="l" t="t" r="r" b="b"/>
              <a:pathLst>
                <a:path w="608330" h="877570">
                  <a:moveTo>
                    <a:pt x="173990" y="30480"/>
                  </a:moveTo>
                  <a:cubicBezTo>
                    <a:pt x="326390" y="204470"/>
                    <a:pt x="516890" y="521970"/>
                    <a:pt x="568960" y="638810"/>
                  </a:cubicBezTo>
                  <a:cubicBezTo>
                    <a:pt x="591820" y="692150"/>
                    <a:pt x="603250" y="726440"/>
                    <a:pt x="605790" y="760730"/>
                  </a:cubicBezTo>
                  <a:cubicBezTo>
                    <a:pt x="607060" y="784860"/>
                    <a:pt x="604520" y="805180"/>
                    <a:pt x="595630" y="822960"/>
                  </a:cubicBezTo>
                  <a:cubicBezTo>
                    <a:pt x="586740" y="839470"/>
                    <a:pt x="565150" y="857250"/>
                    <a:pt x="551180" y="866140"/>
                  </a:cubicBezTo>
                  <a:cubicBezTo>
                    <a:pt x="541020" y="872490"/>
                    <a:pt x="532130" y="873760"/>
                    <a:pt x="520700" y="875030"/>
                  </a:cubicBezTo>
                  <a:cubicBezTo>
                    <a:pt x="504190" y="875030"/>
                    <a:pt x="474980" y="868680"/>
                    <a:pt x="459740" y="861060"/>
                  </a:cubicBezTo>
                  <a:cubicBezTo>
                    <a:pt x="448310" y="855980"/>
                    <a:pt x="441960" y="850900"/>
                    <a:pt x="434340" y="840740"/>
                  </a:cubicBezTo>
                  <a:cubicBezTo>
                    <a:pt x="425450" y="828040"/>
                    <a:pt x="414020" y="800100"/>
                    <a:pt x="411480" y="783590"/>
                  </a:cubicBezTo>
                  <a:cubicBezTo>
                    <a:pt x="410210" y="772160"/>
                    <a:pt x="410210" y="763270"/>
                    <a:pt x="414020" y="751840"/>
                  </a:cubicBezTo>
                  <a:cubicBezTo>
                    <a:pt x="420370" y="736600"/>
                    <a:pt x="436880" y="711200"/>
                    <a:pt x="449580" y="699770"/>
                  </a:cubicBezTo>
                  <a:cubicBezTo>
                    <a:pt x="458470" y="692150"/>
                    <a:pt x="466090" y="688340"/>
                    <a:pt x="477520" y="684530"/>
                  </a:cubicBezTo>
                  <a:cubicBezTo>
                    <a:pt x="492760" y="680720"/>
                    <a:pt x="523240" y="680720"/>
                    <a:pt x="539750" y="684530"/>
                  </a:cubicBezTo>
                  <a:cubicBezTo>
                    <a:pt x="551180" y="687070"/>
                    <a:pt x="558800" y="690880"/>
                    <a:pt x="567690" y="698500"/>
                  </a:cubicBezTo>
                  <a:cubicBezTo>
                    <a:pt x="580390" y="709930"/>
                    <a:pt x="598170" y="731520"/>
                    <a:pt x="603250" y="750570"/>
                  </a:cubicBezTo>
                  <a:cubicBezTo>
                    <a:pt x="608330" y="769620"/>
                    <a:pt x="607060" y="795020"/>
                    <a:pt x="600710" y="812800"/>
                  </a:cubicBezTo>
                  <a:cubicBezTo>
                    <a:pt x="593090" y="831850"/>
                    <a:pt x="574040" y="850900"/>
                    <a:pt x="560070" y="861060"/>
                  </a:cubicBezTo>
                  <a:cubicBezTo>
                    <a:pt x="551180" y="867410"/>
                    <a:pt x="541020" y="869950"/>
                    <a:pt x="530860" y="872490"/>
                  </a:cubicBezTo>
                  <a:cubicBezTo>
                    <a:pt x="520700" y="875030"/>
                    <a:pt x="510540" y="877570"/>
                    <a:pt x="499110" y="875030"/>
                  </a:cubicBezTo>
                  <a:cubicBezTo>
                    <a:pt x="482600" y="871220"/>
                    <a:pt x="459740" y="867410"/>
                    <a:pt x="441960" y="848360"/>
                  </a:cubicBezTo>
                  <a:cubicBezTo>
                    <a:pt x="406400" y="812800"/>
                    <a:pt x="384810" y="699770"/>
                    <a:pt x="347980" y="626110"/>
                  </a:cubicBezTo>
                  <a:cubicBezTo>
                    <a:pt x="308610" y="549910"/>
                    <a:pt x="256540" y="468630"/>
                    <a:pt x="213360" y="401320"/>
                  </a:cubicBezTo>
                  <a:cubicBezTo>
                    <a:pt x="177800" y="345440"/>
                    <a:pt x="146050" y="294640"/>
                    <a:pt x="110490" y="248920"/>
                  </a:cubicBezTo>
                  <a:cubicBezTo>
                    <a:pt x="77470" y="205740"/>
                    <a:pt x="20320" y="166370"/>
                    <a:pt x="7620" y="129540"/>
                  </a:cubicBezTo>
                  <a:cubicBezTo>
                    <a:pt x="0" y="105410"/>
                    <a:pt x="5080" y="78740"/>
                    <a:pt x="12700" y="59690"/>
                  </a:cubicBezTo>
                  <a:cubicBezTo>
                    <a:pt x="17780" y="44450"/>
                    <a:pt x="27940" y="31750"/>
                    <a:pt x="41910" y="21590"/>
                  </a:cubicBezTo>
                  <a:cubicBezTo>
                    <a:pt x="58420" y="10160"/>
                    <a:pt x="86360" y="0"/>
                    <a:pt x="109220" y="1270"/>
                  </a:cubicBezTo>
                  <a:cubicBezTo>
                    <a:pt x="130810" y="254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378040" y="2263616"/>
            <a:ext cx="227647" cy="490538"/>
            <a:chOff x="0" y="0"/>
            <a:chExt cx="303530" cy="654050"/>
          </a:xfrm>
        </p:grpSpPr>
        <p:sp>
          <p:nvSpPr>
            <p:cNvPr id="19" name="Freeform 19"/>
            <p:cNvSpPr/>
            <p:nvPr/>
          </p:nvSpPr>
          <p:spPr>
            <a:xfrm>
              <a:off x="34290" y="46990"/>
              <a:ext cx="218440" cy="557530"/>
            </a:xfrm>
            <a:custGeom>
              <a:avLst/>
              <a:gdLst/>
              <a:ahLst/>
              <a:cxnLst/>
              <a:rect l="l" t="t" r="r" b="b"/>
              <a:pathLst>
                <a:path w="218440" h="557530">
                  <a:moveTo>
                    <a:pt x="218440" y="102870"/>
                  </a:moveTo>
                  <a:cubicBezTo>
                    <a:pt x="212090" y="483870"/>
                    <a:pt x="209550" y="500380"/>
                    <a:pt x="196850" y="515620"/>
                  </a:cubicBezTo>
                  <a:cubicBezTo>
                    <a:pt x="184150" y="532130"/>
                    <a:pt x="163830" y="546100"/>
                    <a:pt x="143510" y="551180"/>
                  </a:cubicBezTo>
                  <a:cubicBezTo>
                    <a:pt x="124460" y="557530"/>
                    <a:pt x="99060" y="556260"/>
                    <a:pt x="80010" y="548640"/>
                  </a:cubicBezTo>
                  <a:cubicBezTo>
                    <a:pt x="60960" y="541020"/>
                    <a:pt x="41910" y="524510"/>
                    <a:pt x="31750" y="506730"/>
                  </a:cubicBezTo>
                  <a:cubicBezTo>
                    <a:pt x="21590" y="488950"/>
                    <a:pt x="15240" y="464820"/>
                    <a:pt x="17780" y="444500"/>
                  </a:cubicBezTo>
                  <a:cubicBezTo>
                    <a:pt x="20320" y="424180"/>
                    <a:pt x="34290" y="400050"/>
                    <a:pt x="44450" y="386080"/>
                  </a:cubicBezTo>
                  <a:cubicBezTo>
                    <a:pt x="52070" y="377190"/>
                    <a:pt x="59690" y="372110"/>
                    <a:pt x="69850" y="367030"/>
                  </a:cubicBezTo>
                  <a:cubicBezTo>
                    <a:pt x="86360" y="360680"/>
                    <a:pt x="113030" y="353060"/>
                    <a:pt x="133350" y="356870"/>
                  </a:cubicBezTo>
                  <a:cubicBezTo>
                    <a:pt x="153670" y="359410"/>
                    <a:pt x="176530" y="372110"/>
                    <a:pt x="190500" y="386080"/>
                  </a:cubicBezTo>
                  <a:cubicBezTo>
                    <a:pt x="203200" y="401320"/>
                    <a:pt x="214630" y="424180"/>
                    <a:pt x="217170" y="444500"/>
                  </a:cubicBezTo>
                  <a:cubicBezTo>
                    <a:pt x="218440" y="464820"/>
                    <a:pt x="210820" y="491490"/>
                    <a:pt x="203200" y="506730"/>
                  </a:cubicBezTo>
                  <a:cubicBezTo>
                    <a:pt x="198120" y="518160"/>
                    <a:pt x="191770" y="524510"/>
                    <a:pt x="181610" y="532130"/>
                  </a:cubicBezTo>
                  <a:cubicBezTo>
                    <a:pt x="167640" y="541020"/>
                    <a:pt x="142240" y="553720"/>
                    <a:pt x="123190" y="554990"/>
                  </a:cubicBezTo>
                  <a:cubicBezTo>
                    <a:pt x="102870" y="556260"/>
                    <a:pt x="77470" y="549910"/>
                    <a:pt x="60960" y="538480"/>
                  </a:cubicBezTo>
                  <a:cubicBezTo>
                    <a:pt x="44450" y="527050"/>
                    <a:pt x="31750" y="514350"/>
                    <a:pt x="22860" y="487680"/>
                  </a:cubicBezTo>
                  <a:cubicBezTo>
                    <a:pt x="0" y="420370"/>
                    <a:pt x="8890" y="168910"/>
                    <a:pt x="16510" y="102870"/>
                  </a:cubicBezTo>
                  <a:cubicBezTo>
                    <a:pt x="19050" y="80010"/>
                    <a:pt x="20320" y="69850"/>
                    <a:pt x="27940" y="55880"/>
                  </a:cubicBezTo>
                  <a:cubicBezTo>
                    <a:pt x="35560" y="43180"/>
                    <a:pt x="45720" y="29210"/>
                    <a:pt x="59690" y="20320"/>
                  </a:cubicBezTo>
                  <a:cubicBezTo>
                    <a:pt x="77470" y="10160"/>
                    <a:pt x="106680" y="0"/>
                    <a:pt x="129540" y="3810"/>
                  </a:cubicBezTo>
                  <a:cubicBezTo>
                    <a:pt x="151130" y="6350"/>
                    <a:pt x="177800" y="20320"/>
                    <a:pt x="193040" y="36830"/>
                  </a:cubicBezTo>
                  <a:cubicBezTo>
                    <a:pt x="207010" y="53340"/>
                    <a:pt x="218440" y="102870"/>
                    <a:pt x="218440" y="10287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0" y="7421009"/>
            <a:ext cx="3938588" cy="795671"/>
            <a:chOff x="0" y="0"/>
            <a:chExt cx="5251450" cy="1060895"/>
          </a:xfrm>
        </p:grpSpPr>
        <p:sp>
          <p:nvSpPr>
            <p:cNvPr id="21" name="Freeform 21"/>
            <p:cNvSpPr/>
            <p:nvPr/>
          </p:nvSpPr>
          <p:spPr>
            <a:xfrm>
              <a:off x="49530" y="7909"/>
              <a:ext cx="5152390" cy="1028131"/>
            </a:xfrm>
            <a:custGeom>
              <a:avLst/>
              <a:gdLst/>
              <a:ahLst/>
              <a:cxnLst/>
              <a:rect l="l" t="t" r="r" b="b"/>
              <a:pathLst>
                <a:path w="5152390" h="1028131">
                  <a:moveTo>
                    <a:pt x="238760" y="277934"/>
                  </a:moveTo>
                  <a:cubicBezTo>
                    <a:pt x="1076960" y="58750"/>
                    <a:pt x="1206500" y="58750"/>
                    <a:pt x="1327150" y="102813"/>
                  </a:cubicBezTo>
                  <a:cubicBezTo>
                    <a:pt x="1452880" y="150265"/>
                    <a:pt x="1535430" y="343463"/>
                    <a:pt x="1662430" y="361540"/>
                  </a:cubicBezTo>
                  <a:cubicBezTo>
                    <a:pt x="1793240" y="380747"/>
                    <a:pt x="1962150" y="235001"/>
                    <a:pt x="2103120" y="198847"/>
                  </a:cubicBezTo>
                  <a:cubicBezTo>
                    <a:pt x="2226310" y="168342"/>
                    <a:pt x="2338070" y="138967"/>
                    <a:pt x="2457450" y="151395"/>
                  </a:cubicBezTo>
                  <a:cubicBezTo>
                    <a:pt x="2590800" y="163823"/>
                    <a:pt x="2750820" y="318607"/>
                    <a:pt x="2863850" y="294881"/>
                  </a:cubicBezTo>
                  <a:cubicBezTo>
                    <a:pt x="2971800" y="273415"/>
                    <a:pt x="3016250" y="70048"/>
                    <a:pt x="3129280" y="37284"/>
                  </a:cubicBezTo>
                  <a:cubicBezTo>
                    <a:pt x="3252470" y="0"/>
                    <a:pt x="3453130" y="65529"/>
                    <a:pt x="3590290" y="117500"/>
                  </a:cubicBezTo>
                  <a:cubicBezTo>
                    <a:pt x="3721100" y="166082"/>
                    <a:pt x="3816350" y="327646"/>
                    <a:pt x="3935730" y="333295"/>
                  </a:cubicBezTo>
                  <a:cubicBezTo>
                    <a:pt x="4053840" y="338944"/>
                    <a:pt x="4163060" y="167212"/>
                    <a:pt x="4301490" y="149135"/>
                  </a:cubicBezTo>
                  <a:cubicBezTo>
                    <a:pt x="4456430" y="128798"/>
                    <a:pt x="4697730" y="199977"/>
                    <a:pt x="4827270" y="253078"/>
                  </a:cubicBezTo>
                  <a:cubicBezTo>
                    <a:pt x="4913630" y="288102"/>
                    <a:pt x="4975860" y="341204"/>
                    <a:pt x="5024120" y="384136"/>
                  </a:cubicBezTo>
                  <a:cubicBezTo>
                    <a:pt x="5059680" y="415771"/>
                    <a:pt x="5083810" y="444017"/>
                    <a:pt x="5102860" y="477911"/>
                  </a:cubicBezTo>
                  <a:cubicBezTo>
                    <a:pt x="5123180" y="511805"/>
                    <a:pt x="5138420" y="550219"/>
                    <a:pt x="5144770" y="588633"/>
                  </a:cubicBezTo>
                  <a:cubicBezTo>
                    <a:pt x="5152390" y="627046"/>
                    <a:pt x="5152390" y="667720"/>
                    <a:pt x="5144770" y="706133"/>
                  </a:cubicBezTo>
                  <a:cubicBezTo>
                    <a:pt x="5137150" y="744547"/>
                    <a:pt x="5123180" y="782961"/>
                    <a:pt x="5102860" y="816855"/>
                  </a:cubicBezTo>
                  <a:cubicBezTo>
                    <a:pt x="5081270" y="850750"/>
                    <a:pt x="5053330" y="883514"/>
                    <a:pt x="5021580" y="910630"/>
                  </a:cubicBezTo>
                  <a:cubicBezTo>
                    <a:pt x="4991100" y="936615"/>
                    <a:pt x="4951730" y="959212"/>
                    <a:pt x="4912360" y="976159"/>
                  </a:cubicBezTo>
                  <a:cubicBezTo>
                    <a:pt x="4872990" y="991976"/>
                    <a:pt x="4828540" y="1002145"/>
                    <a:pt x="4785360" y="1006664"/>
                  </a:cubicBezTo>
                  <a:cubicBezTo>
                    <a:pt x="4742180" y="1011183"/>
                    <a:pt x="4696460" y="1007794"/>
                    <a:pt x="4654550" y="999885"/>
                  </a:cubicBezTo>
                  <a:cubicBezTo>
                    <a:pt x="4612640" y="991976"/>
                    <a:pt x="4569460" y="976159"/>
                    <a:pt x="4532630" y="955822"/>
                  </a:cubicBezTo>
                  <a:cubicBezTo>
                    <a:pt x="4494530" y="936615"/>
                    <a:pt x="4460240" y="909500"/>
                    <a:pt x="4432300" y="880125"/>
                  </a:cubicBezTo>
                  <a:cubicBezTo>
                    <a:pt x="4404360" y="850750"/>
                    <a:pt x="4380230" y="815725"/>
                    <a:pt x="4363720" y="779571"/>
                  </a:cubicBezTo>
                  <a:cubicBezTo>
                    <a:pt x="4348480" y="743417"/>
                    <a:pt x="4338320" y="703874"/>
                    <a:pt x="4335780" y="665460"/>
                  </a:cubicBezTo>
                  <a:cubicBezTo>
                    <a:pt x="4334510" y="625917"/>
                    <a:pt x="4339590" y="585243"/>
                    <a:pt x="4351020" y="547959"/>
                  </a:cubicBezTo>
                  <a:cubicBezTo>
                    <a:pt x="4362450" y="511805"/>
                    <a:pt x="4382770" y="474522"/>
                    <a:pt x="4406900" y="441757"/>
                  </a:cubicBezTo>
                  <a:cubicBezTo>
                    <a:pt x="4431030" y="410122"/>
                    <a:pt x="4462780" y="380747"/>
                    <a:pt x="4497070" y="357021"/>
                  </a:cubicBezTo>
                  <a:cubicBezTo>
                    <a:pt x="4532630" y="334425"/>
                    <a:pt x="4573270" y="315218"/>
                    <a:pt x="4613910" y="302790"/>
                  </a:cubicBezTo>
                  <a:cubicBezTo>
                    <a:pt x="4655820" y="290362"/>
                    <a:pt x="4701540" y="283583"/>
                    <a:pt x="4744720" y="284713"/>
                  </a:cubicBezTo>
                  <a:cubicBezTo>
                    <a:pt x="4787900" y="284713"/>
                    <a:pt x="4833620" y="291492"/>
                    <a:pt x="4874260" y="303920"/>
                  </a:cubicBezTo>
                  <a:cubicBezTo>
                    <a:pt x="4914900" y="316348"/>
                    <a:pt x="4955540" y="335554"/>
                    <a:pt x="4991100" y="358151"/>
                  </a:cubicBezTo>
                  <a:cubicBezTo>
                    <a:pt x="5025390" y="381877"/>
                    <a:pt x="5057140" y="412382"/>
                    <a:pt x="5081270" y="444017"/>
                  </a:cubicBezTo>
                  <a:cubicBezTo>
                    <a:pt x="5105400" y="475651"/>
                    <a:pt x="5124450" y="512935"/>
                    <a:pt x="5135880" y="550219"/>
                  </a:cubicBezTo>
                  <a:cubicBezTo>
                    <a:pt x="5147310" y="587503"/>
                    <a:pt x="5152390" y="628176"/>
                    <a:pt x="5149850" y="666590"/>
                  </a:cubicBezTo>
                  <a:cubicBezTo>
                    <a:pt x="5147310" y="706133"/>
                    <a:pt x="5137150" y="745677"/>
                    <a:pt x="5120640" y="781831"/>
                  </a:cubicBezTo>
                  <a:cubicBezTo>
                    <a:pt x="5104130" y="816855"/>
                    <a:pt x="5081270" y="853009"/>
                    <a:pt x="5052060" y="881255"/>
                  </a:cubicBezTo>
                  <a:cubicBezTo>
                    <a:pt x="5024120" y="910630"/>
                    <a:pt x="4988560" y="937745"/>
                    <a:pt x="4951730" y="956952"/>
                  </a:cubicBezTo>
                  <a:cubicBezTo>
                    <a:pt x="4914900" y="977289"/>
                    <a:pt x="4871720" y="991976"/>
                    <a:pt x="4829810" y="999885"/>
                  </a:cubicBezTo>
                  <a:cubicBezTo>
                    <a:pt x="4786630" y="1008924"/>
                    <a:pt x="4740910" y="1011183"/>
                    <a:pt x="4697730" y="1006664"/>
                  </a:cubicBezTo>
                  <a:cubicBezTo>
                    <a:pt x="4654550" y="1002145"/>
                    <a:pt x="4616450" y="990847"/>
                    <a:pt x="4570730" y="975029"/>
                  </a:cubicBezTo>
                  <a:cubicBezTo>
                    <a:pt x="4511040" y="952433"/>
                    <a:pt x="4447540" y="884644"/>
                    <a:pt x="4370070" y="877865"/>
                  </a:cubicBezTo>
                  <a:cubicBezTo>
                    <a:pt x="4274820" y="871086"/>
                    <a:pt x="4160520" y="963731"/>
                    <a:pt x="4036060" y="977289"/>
                  </a:cubicBezTo>
                  <a:cubicBezTo>
                    <a:pt x="3886200" y="993106"/>
                    <a:pt x="3684270" y="971640"/>
                    <a:pt x="3531870" y="940005"/>
                  </a:cubicBezTo>
                  <a:cubicBezTo>
                    <a:pt x="3393440" y="910630"/>
                    <a:pt x="3274060" y="797648"/>
                    <a:pt x="3154680" y="804427"/>
                  </a:cubicBezTo>
                  <a:cubicBezTo>
                    <a:pt x="3039110" y="811206"/>
                    <a:pt x="2954020" y="952433"/>
                    <a:pt x="2827020" y="968250"/>
                  </a:cubicBezTo>
                  <a:cubicBezTo>
                    <a:pt x="2672080" y="988587"/>
                    <a:pt x="2435860" y="843971"/>
                    <a:pt x="2278380" y="857528"/>
                  </a:cubicBezTo>
                  <a:cubicBezTo>
                    <a:pt x="2152650" y="868827"/>
                    <a:pt x="2068830" y="962601"/>
                    <a:pt x="1949450" y="987457"/>
                  </a:cubicBezTo>
                  <a:cubicBezTo>
                    <a:pt x="1819910" y="1014573"/>
                    <a:pt x="1657350" y="1028130"/>
                    <a:pt x="1526540" y="1004404"/>
                  </a:cubicBezTo>
                  <a:cubicBezTo>
                    <a:pt x="1399540" y="980678"/>
                    <a:pt x="1292860" y="893682"/>
                    <a:pt x="1173480" y="854139"/>
                  </a:cubicBezTo>
                  <a:cubicBezTo>
                    <a:pt x="1056640" y="816855"/>
                    <a:pt x="942340" y="766013"/>
                    <a:pt x="819150" y="769403"/>
                  </a:cubicBezTo>
                  <a:cubicBezTo>
                    <a:pt x="683260" y="772792"/>
                    <a:pt x="482600" y="883514"/>
                    <a:pt x="393700" y="894812"/>
                  </a:cubicBezTo>
                  <a:cubicBezTo>
                    <a:pt x="355600" y="900461"/>
                    <a:pt x="336550" y="897072"/>
                    <a:pt x="307340" y="893682"/>
                  </a:cubicBezTo>
                  <a:cubicBezTo>
                    <a:pt x="279400" y="890293"/>
                    <a:pt x="251460" y="883514"/>
                    <a:pt x="224790" y="873346"/>
                  </a:cubicBezTo>
                  <a:cubicBezTo>
                    <a:pt x="198120" y="864307"/>
                    <a:pt x="172720" y="851879"/>
                    <a:pt x="148590" y="836062"/>
                  </a:cubicBezTo>
                  <a:cubicBezTo>
                    <a:pt x="125730" y="821374"/>
                    <a:pt x="104140" y="803297"/>
                    <a:pt x="85090" y="784091"/>
                  </a:cubicBezTo>
                  <a:cubicBezTo>
                    <a:pt x="67310" y="764884"/>
                    <a:pt x="50800" y="743417"/>
                    <a:pt x="38100" y="719691"/>
                  </a:cubicBezTo>
                  <a:cubicBezTo>
                    <a:pt x="25400" y="697095"/>
                    <a:pt x="15240" y="672239"/>
                    <a:pt x="8890" y="647383"/>
                  </a:cubicBezTo>
                  <a:cubicBezTo>
                    <a:pt x="2540" y="622527"/>
                    <a:pt x="0" y="596541"/>
                    <a:pt x="1270" y="571686"/>
                  </a:cubicBezTo>
                  <a:cubicBezTo>
                    <a:pt x="1270" y="545700"/>
                    <a:pt x="5080" y="519714"/>
                    <a:pt x="12700" y="494858"/>
                  </a:cubicBezTo>
                  <a:cubicBezTo>
                    <a:pt x="20320" y="471132"/>
                    <a:pt x="31750" y="446276"/>
                    <a:pt x="45720" y="423680"/>
                  </a:cubicBezTo>
                  <a:cubicBezTo>
                    <a:pt x="59690" y="402213"/>
                    <a:pt x="76200" y="380747"/>
                    <a:pt x="95250" y="361540"/>
                  </a:cubicBezTo>
                  <a:cubicBezTo>
                    <a:pt x="115570" y="343463"/>
                    <a:pt x="138430" y="326516"/>
                    <a:pt x="161290" y="311828"/>
                  </a:cubicBezTo>
                  <a:cubicBezTo>
                    <a:pt x="185420" y="298271"/>
                    <a:pt x="238760" y="277934"/>
                    <a:pt x="238760" y="277934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2" name="Freeform 22"/>
          <p:cNvSpPr/>
          <p:nvPr/>
        </p:nvSpPr>
        <p:spPr>
          <a:xfrm>
            <a:off x="3927144" y="3055322"/>
            <a:ext cx="1491642" cy="1090255"/>
          </a:xfrm>
          <a:custGeom>
            <a:avLst/>
            <a:gdLst/>
            <a:ahLst/>
            <a:cxnLst/>
            <a:rect l="l" t="t" r="r" b="b"/>
            <a:pathLst>
              <a:path w="1491642" h="1090255">
                <a:moveTo>
                  <a:pt x="0" y="0"/>
                </a:moveTo>
                <a:lnTo>
                  <a:pt x="1491642" y="0"/>
                </a:lnTo>
                <a:lnTo>
                  <a:pt x="1491642" y="1090255"/>
                </a:lnTo>
                <a:lnTo>
                  <a:pt x="0" y="1090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3" name="Group 23"/>
          <p:cNvGrpSpPr/>
          <p:nvPr/>
        </p:nvGrpSpPr>
        <p:grpSpPr>
          <a:xfrm>
            <a:off x="10736888" y="6559033"/>
            <a:ext cx="938900" cy="9389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854028" y="6559033"/>
            <a:ext cx="518531" cy="976684"/>
          </a:xfrm>
          <a:custGeom>
            <a:avLst/>
            <a:gdLst/>
            <a:ahLst/>
            <a:cxnLst/>
            <a:rect l="l" t="t" r="r" b="b"/>
            <a:pathLst>
              <a:path w="518531" h="976684">
                <a:moveTo>
                  <a:pt x="0" y="0"/>
                </a:moveTo>
                <a:lnTo>
                  <a:pt x="518531" y="0"/>
                </a:lnTo>
                <a:lnTo>
                  <a:pt x="518531" y="976684"/>
                </a:lnTo>
                <a:lnTo>
                  <a:pt x="0" y="9766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7" name="TextBox 27"/>
          <p:cNvSpPr txBox="1"/>
          <p:nvPr/>
        </p:nvSpPr>
        <p:spPr>
          <a:xfrm>
            <a:off x="2566988" y="419398"/>
            <a:ext cx="12566590" cy="263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8"/>
              </a:lnSpc>
            </a:pPr>
            <a:r>
              <a:rPr lang="en-US" sz="10598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System Requirements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67150" y="4297738"/>
            <a:ext cx="4852564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Real-time Feedback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46683" y="4149725"/>
            <a:ext cx="4852564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Voice Recognition Accuracy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89695" y="7345030"/>
            <a:ext cx="4852564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Interactive Scenarios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87012" y="7706980"/>
            <a:ext cx="4852564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Progress Tracking</a:t>
            </a:r>
          </a:p>
        </p:txBody>
      </p:sp>
      <p:sp>
        <p:nvSpPr>
          <p:cNvPr id="32" name="Freeform 32"/>
          <p:cNvSpPr/>
          <p:nvPr/>
        </p:nvSpPr>
        <p:spPr>
          <a:xfrm>
            <a:off x="9877544" y="3055322"/>
            <a:ext cx="929166" cy="1011117"/>
          </a:xfrm>
          <a:custGeom>
            <a:avLst/>
            <a:gdLst/>
            <a:ahLst/>
            <a:cxnLst/>
            <a:rect l="l" t="t" r="r" b="b"/>
            <a:pathLst>
              <a:path w="929166" h="1011117">
                <a:moveTo>
                  <a:pt x="0" y="0"/>
                </a:moveTo>
                <a:lnTo>
                  <a:pt x="929166" y="0"/>
                </a:lnTo>
                <a:lnTo>
                  <a:pt x="929166" y="1011117"/>
                </a:lnTo>
                <a:lnTo>
                  <a:pt x="0" y="1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3" name="Freeform 33"/>
          <p:cNvSpPr/>
          <p:nvPr/>
        </p:nvSpPr>
        <p:spPr>
          <a:xfrm>
            <a:off x="2083292" y="6918187"/>
            <a:ext cx="594186" cy="880868"/>
          </a:xfrm>
          <a:custGeom>
            <a:avLst/>
            <a:gdLst/>
            <a:ahLst/>
            <a:cxnLst/>
            <a:rect l="l" t="t" r="r" b="b"/>
            <a:pathLst>
              <a:path w="594186" h="880868">
                <a:moveTo>
                  <a:pt x="0" y="0"/>
                </a:moveTo>
                <a:lnTo>
                  <a:pt x="594186" y="0"/>
                </a:lnTo>
                <a:lnTo>
                  <a:pt x="594186" y="880868"/>
                </a:lnTo>
                <a:lnTo>
                  <a:pt x="0" y="8808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4" name="Group 34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4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456999" y="5031228"/>
            <a:ext cx="4980323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Advanced speech recognition capable of handling multiple accents.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035541" y="4858739"/>
            <a:ext cx="464224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Instant responses to improve language skills.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89695" y="8300705"/>
            <a:ext cx="644032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Simulate real-life situations.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782334" y="8272130"/>
            <a:ext cx="5823354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User progress through points and levels.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2939" y="4014899"/>
            <a:ext cx="4121467" cy="759143"/>
            <a:chOff x="0" y="0"/>
            <a:chExt cx="5495290" cy="1012190"/>
          </a:xfrm>
        </p:grpSpPr>
        <p:sp>
          <p:nvSpPr>
            <p:cNvPr id="3" name="Freeform 3"/>
            <p:cNvSpPr/>
            <p:nvPr/>
          </p:nvSpPr>
          <p:spPr>
            <a:xfrm>
              <a:off x="41910" y="45720"/>
              <a:ext cx="5402580" cy="918210"/>
            </a:xfrm>
            <a:custGeom>
              <a:avLst/>
              <a:gdLst/>
              <a:ahLst/>
              <a:cxnLst/>
              <a:rect l="l" t="t" r="r" b="b"/>
              <a:pathLst>
                <a:path w="5402580" h="918210">
                  <a:moveTo>
                    <a:pt x="304800" y="115570"/>
                  </a:moveTo>
                  <a:cubicBezTo>
                    <a:pt x="636270" y="107950"/>
                    <a:pt x="721360" y="156210"/>
                    <a:pt x="863600" y="163830"/>
                  </a:cubicBezTo>
                  <a:cubicBezTo>
                    <a:pt x="1126490" y="177800"/>
                    <a:pt x="1705610" y="49530"/>
                    <a:pt x="1987550" y="68580"/>
                  </a:cubicBezTo>
                  <a:cubicBezTo>
                    <a:pt x="2159000" y="80010"/>
                    <a:pt x="2268220" y="154940"/>
                    <a:pt x="2399030" y="160020"/>
                  </a:cubicBezTo>
                  <a:cubicBezTo>
                    <a:pt x="2518410" y="163830"/>
                    <a:pt x="2630170" y="115570"/>
                    <a:pt x="2743200" y="110490"/>
                  </a:cubicBezTo>
                  <a:cubicBezTo>
                    <a:pt x="2851150" y="105410"/>
                    <a:pt x="2954020" y="134620"/>
                    <a:pt x="3060700" y="127000"/>
                  </a:cubicBezTo>
                  <a:cubicBezTo>
                    <a:pt x="3172460" y="118110"/>
                    <a:pt x="3284220" y="58420"/>
                    <a:pt x="3398520" y="55880"/>
                  </a:cubicBezTo>
                  <a:cubicBezTo>
                    <a:pt x="3514090" y="54610"/>
                    <a:pt x="3634740" y="127000"/>
                    <a:pt x="3749040" y="118110"/>
                  </a:cubicBezTo>
                  <a:cubicBezTo>
                    <a:pt x="3862070" y="110490"/>
                    <a:pt x="3970020" y="11430"/>
                    <a:pt x="4079240" y="5080"/>
                  </a:cubicBezTo>
                  <a:cubicBezTo>
                    <a:pt x="4184650" y="0"/>
                    <a:pt x="4288790" y="55880"/>
                    <a:pt x="4395470" y="74930"/>
                  </a:cubicBezTo>
                  <a:cubicBezTo>
                    <a:pt x="4504690" y="93980"/>
                    <a:pt x="4615180" y="110490"/>
                    <a:pt x="4726940" y="121920"/>
                  </a:cubicBezTo>
                  <a:cubicBezTo>
                    <a:pt x="4843780" y="132080"/>
                    <a:pt x="5006340" y="124460"/>
                    <a:pt x="5083810" y="137160"/>
                  </a:cubicBezTo>
                  <a:cubicBezTo>
                    <a:pt x="5123180" y="142240"/>
                    <a:pt x="5142230" y="148590"/>
                    <a:pt x="5170170" y="160020"/>
                  </a:cubicBezTo>
                  <a:cubicBezTo>
                    <a:pt x="5196840" y="170180"/>
                    <a:pt x="5223510" y="185420"/>
                    <a:pt x="5247640" y="201930"/>
                  </a:cubicBezTo>
                  <a:cubicBezTo>
                    <a:pt x="5271770" y="219710"/>
                    <a:pt x="5294630" y="240030"/>
                    <a:pt x="5313680" y="262890"/>
                  </a:cubicBezTo>
                  <a:cubicBezTo>
                    <a:pt x="5332730" y="284480"/>
                    <a:pt x="5349240" y="309880"/>
                    <a:pt x="5363210" y="336550"/>
                  </a:cubicBezTo>
                  <a:cubicBezTo>
                    <a:pt x="5375910" y="363220"/>
                    <a:pt x="5386070" y="391160"/>
                    <a:pt x="5393690" y="420370"/>
                  </a:cubicBezTo>
                  <a:cubicBezTo>
                    <a:pt x="5400040" y="448310"/>
                    <a:pt x="5402580" y="478790"/>
                    <a:pt x="5402580" y="508000"/>
                  </a:cubicBezTo>
                  <a:cubicBezTo>
                    <a:pt x="5402580" y="538480"/>
                    <a:pt x="5397500" y="567690"/>
                    <a:pt x="5389880" y="596900"/>
                  </a:cubicBezTo>
                  <a:cubicBezTo>
                    <a:pt x="5382260" y="624840"/>
                    <a:pt x="5372100" y="654050"/>
                    <a:pt x="5356860" y="679450"/>
                  </a:cubicBezTo>
                  <a:cubicBezTo>
                    <a:pt x="5342890" y="704850"/>
                    <a:pt x="5325110" y="730250"/>
                    <a:pt x="5306060" y="751840"/>
                  </a:cubicBezTo>
                  <a:cubicBezTo>
                    <a:pt x="5285740" y="773430"/>
                    <a:pt x="5262880" y="793750"/>
                    <a:pt x="5237480" y="808990"/>
                  </a:cubicBezTo>
                  <a:cubicBezTo>
                    <a:pt x="5213350" y="825500"/>
                    <a:pt x="5186680" y="839470"/>
                    <a:pt x="5158740" y="849630"/>
                  </a:cubicBezTo>
                  <a:cubicBezTo>
                    <a:pt x="5130800" y="859790"/>
                    <a:pt x="5073650" y="875030"/>
                    <a:pt x="5072380" y="869950"/>
                  </a:cubicBezTo>
                  <a:cubicBezTo>
                    <a:pt x="5067300" y="858520"/>
                    <a:pt x="5335270" y="689610"/>
                    <a:pt x="5347970" y="702310"/>
                  </a:cubicBezTo>
                  <a:cubicBezTo>
                    <a:pt x="5354320" y="709930"/>
                    <a:pt x="5307330" y="772160"/>
                    <a:pt x="5280660" y="801370"/>
                  </a:cubicBezTo>
                  <a:cubicBezTo>
                    <a:pt x="5253990" y="829310"/>
                    <a:pt x="5219700" y="854710"/>
                    <a:pt x="5185410" y="873760"/>
                  </a:cubicBezTo>
                  <a:cubicBezTo>
                    <a:pt x="5151120" y="891540"/>
                    <a:pt x="5110480" y="905510"/>
                    <a:pt x="5072380" y="911860"/>
                  </a:cubicBezTo>
                  <a:cubicBezTo>
                    <a:pt x="5033010" y="918210"/>
                    <a:pt x="4991100" y="918210"/>
                    <a:pt x="4953000" y="911860"/>
                  </a:cubicBezTo>
                  <a:cubicBezTo>
                    <a:pt x="4913630" y="904240"/>
                    <a:pt x="4874260" y="891540"/>
                    <a:pt x="4839970" y="872490"/>
                  </a:cubicBezTo>
                  <a:cubicBezTo>
                    <a:pt x="4804410" y="854710"/>
                    <a:pt x="4771390" y="829310"/>
                    <a:pt x="4744720" y="800100"/>
                  </a:cubicBezTo>
                  <a:cubicBezTo>
                    <a:pt x="4718050" y="772160"/>
                    <a:pt x="4693920" y="737870"/>
                    <a:pt x="4677410" y="702310"/>
                  </a:cubicBezTo>
                  <a:cubicBezTo>
                    <a:pt x="4660900" y="665480"/>
                    <a:pt x="4649470" y="626110"/>
                    <a:pt x="4645660" y="586740"/>
                  </a:cubicBezTo>
                  <a:cubicBezTo>
                    <a:pt x="4641850" y="547370"/>
                    <a:pt x="4644390" y="505460"/>
                    <a:pt x="4652010" y="467360"/>
                  </a:cubicBezTo>
                  <a:cubicBezTo>
                    <a:pt x="4660900" y="429260"/>
                    <a:pt x="4676140" y="389890"/>
                    <a:pt x="4696460" y="356870"/>
                  </a:cubicBezTo>
                  <a:cubicBezTo>
                    <a:pt x="4716780" y="322580"/>
                    <a:pt x="4744720" y="290830"/>
                    <a:pt x="4773930" y="265430"/>
                  </a:cubicBezTo>
                  <a:cubicBezTo>
                    <a:pt x="4804410" y="240030"/>
                    <a:pt x="4839970" y="218440"/>
                    <a:pt x="4876800" y="204470"/>
                  </a:cubicBezTo>
                  <a:cubicBezTo>
                    <a:pt x="4913630" y="189230"/>
                    <a:pt x="4954270" y="180340"/>
                    <a:pt x="4993640" y="179070"/>
                  </a:cubicBezTo>
                  <a:cubicBezTo>
                    <a:pt x="5033010" y="176530"/>
                    <a:pt x="5073650" y="181610"/>
                    <a:pt x="5111750" y="191770"/>
                  </a:cubicBezTo>
                  <a:cubicBezTo>
                    <a:pt x="5149850" y="201930"/>
                    <a:pt x="5187950" y="219710"/>
                    <a:pt x="5219700" y="241300"/>
                  </a:cubicBezTo>
                  <a:cubicBezTo>
                    <a:pt x="5252720" y="264160"/>
                    <a:pt x="5283200" y="293370"/>
                    <a:pt x="5307330" y="323850"/>
                  </a:cubicBezTo>
                  <a:cubicBezTo>
                    <a:pt x="5330190" y="355600"/>
                    <a:pt x="5350510" y="392430"/>
                    <a:pt x="5363210" y="429260"/>
                  </a:cubicBezTo>
                  <a:cubicBezTo>
                    <a:pt x="5374640" y="467360"/>
                    <a:pt x="5382260" y="508000"/>
                    <a:pt x="5382260" y="547370"/>
                  </a:cubicBezTo>
                  <a:cubicBezTo>
                    <a:pt x="5382260" y="586740"/>
                    <a:pt x="5374640" y="628650"/>
                    <a:pt x="5361940" y="665480"/>
                  </a:cubicBezTo>
                  <a:cubicBezTo>
                    <a:pt x="5349240" y="702310"/>
                    <a:pt x="5330190" y="739140"/>
                    <a:pt x="5306060" y="770890"/>
                  </a:cubicBezTo>
                  <a:cubicBezTo>
                    <a:pt x="5281930" y="802640"/>
                    <a:pt x="5251450" y="830580"/>
                    <a:pt x="5219700" y="853440"/>
                  </a:cubicBezTo>
                  <a:cubicBezTo>
                    <a:pt x="5186680" y="875030"/>
                    <a:pt x="5148580" y="892810"/>
                    <a:pt x="5110480" y="902970"/>
                  </a:cubicBezTo>
                  <a:cubicBezTo>
                    <a:pt x="5073650" y="913130"/>
                    <a:pt x="5031740" y="918210"/>
                    <a:pt x="4992370" y="915670"/>
                  </a:cubicBezTo>
                  <a:cubicBezTo>
                    <a:pt x="4953000" y="913130"/>
                    <a:pt x="4912360" y="904240"/>
                    <a:pt x="4875530" y="890270"/>
                  </a:cubicBezTo>
                  <a:cubicBezTo>
                    <a:pt x="4838700" y="875030"/>
                    <a:pt x="4803140" y="853440"/>
                    <a:pt x="4773930" y="828040"/>
                  </a:cubicBezTo>
                  <a:cubicBezTo>
                    <a:pt x="4743450" y="802640"/>
                    <a:pt x="4716780" y="770890"/>
                    <a:pt x="4696460" y="736600"/>
                  </a:cubicBezTo>
                  <a:cubicBezTo>
                    <a:pt x="4676140" y="703580"/>
                    <a:pt x="4660900" y="664210"/>
                    <a:pt x="4652010" y="626110"/>
                  </a:cubicBezTo>
                  <a:cubicBezTo>
                    <a:pt x="4644390" y="588010"/>
                    <a:pt x="4641850" y="546100"/>
                    <a:pt x="4645660" y="506730"/>
                  </a:cubicBezTo>
                  <a:cubicBezTo>
                    <a:pt x="4650740" y="467360"/>
                    <a:pt x="4650740" y="433070"/>
                    <a:pt x="4677410" y="391160"/>
                  </a:cubicBezTo>
                  <a:cubicBezTo>
                    <a:pt x="4728210" y="316230"/>
                    <a:pt x="4917440" y="161290"/>
                    <a:pt x="4994910" y="135890"/>
                  </a:cubicBezTo>
                  <a:cubicBezTo>
                    <a:pt x="5030470" y="123190"/>
                    <a:pt x="5054600" y="133350"/>
                    <a:pt x="5083810" y="137160"/>
                  </a:cubicBezTo>
                  <a:cubicBezTo>
                    <a:pt x="5113020" y="140970"/>
                    <a:pt x="5142230" y="148590"/>
                    <a:pt x="5170170" y="160020"/>
                  </a:cubicBezTo>
                  <a:cubicBezTo>
                    <a:pt x="5196840" y="170180"/>
                    <a:pt x="5223510" y="185420"/>
                    <a:pt x="5247640" y="201930"/>
                  </a:cubicBezTo>
                  <a:cubicBezTo>
                    <a:pt x="5271770" y="219710"/>
                    <a:pt x="5294630" y="240030"/>
                    <a:pt x="5313680" y="262890"/>
                  </a:cubicBezTo>
                  <a:cubicBezTo>
                    <a:pt x="5332730" y="284480"/>
                    <a:pt x="5349240" y="309880"/>
                    <a:pt x="5363210" y="336550"/>
                  </a:cubicBezTo>
                  <a:cubicBezTo>
                    <a:pt x="5375910" y="363220"/>
                    <a:pt x="5386070" y="391160"/>
                    <a:pt x="5393690" y="420370"/>
                  </a:cubicBezTo>
                  <a:cubicBezTo>
                    <a:pt x="5400040" y="448310"/>
                    <a:pt x="5402580" y="478790"/>
                    <a:pt x="5402580" y="508000"/>
                  </a:cubicBezTo>
                  <a:cubicBezTo>
                    <a:pt x="5402580" y="538480"/>
                    <a:pt x="5397500" y="567690"/>
                    <a:pt x="5389880" y="596900"/>
                  </a:cubicBezTo>
                  <a:cubicBezTo>
                    <a:pt x="5382260" y="624840"/>
                    <a:pt x="5372100" y="654050"/>
                    <a:pt x="5356860" y="679450"/>
                  </a:cubicBezTo>
                  <a:cubicBezTo>
                    <a:pt x="5342890" y="704850"/>
                    <a:pt x="5325110" y="730250"/>
                    <a:pt x="5306060" y="751840"/>
                  </a:cubicBezTo>
                  <a:cubicBezTo>
                    <a:pt x="5285740" y="773430"/>
                    <a:pt x="5262880" y="793750"/>
                    <a:pt x="5237480" y="808990"/>
                  </a:cubicBezTo>
                  <a:cubicBezTo>
                    <a:pt x="5213350" y="825500"/>
                    <a:pt x="5186680" y="839470"/>
                    <a:pt x="5158740" y="849630"/>
                  </a:cubicBezTo>
                  <a:cubicBezTo>
                    <a:pt x="5130800" y="859790"/>
                    <a:pt x="5109210" y="862330"/>
                    <a:pt x="5072380" y="869950"/>
                  </a:cubicBezTo>
                  <a:cubicBezTo>
                    <a:pt x="5008880" y="881380"/>
                    <a:pt x="4914900" y="902970"/>
                    <a:pt x="4817110" y="904240"/>
                  </a:cubicBezTo>
                  <a:cubicBezTo>
                    <a:pt x="4679950" y="906780"/>
                    <a:pt x="4476750" y="881380"/>
                    <a:pt x="4330700" y="852170"/>
                  </a:cubicBezTo>
                  <a:cubicBezTo>
                    <a:pt x="4208780" y="829310"/>
                    <a:pt x="4114800" y="765810"/>
                    <a:pt x="3999230" y="756920"/>
                  </a:cubicBezTo>
                  <a:cubicBezTo>
                    <a:pt x="3876040" y="748030"/>
                    <a:pt x="3737610" y="786130"/>
                    <a:pt x="3613150" y="806450"/>
                  </a:cubicBezTo>
                  <a:cubicBezTo>
                    <a:pt x="3495040" y="824230"/>
                    <a:pt x="3385820" y="867410"/>
                    <a:pt x="3270250" y="868680"/>
                  </a:cubicBezTo>
                  <a:cubicBezTo>
                    <a:pt x="3153410" y="871220"/>
                    <a:pt x="3031490" y="814070"/>
                    <a:pt x="2914650" y="812800"/>
                  </a:cubicBezTo>
                  <a:cubicBezTo>
                    <a:pt x="2802890" y="811530"/>
                    <a:pt x="2694940" y="852170"/>
                    <a:pt x="2583180" y="858520"/>
                  </a:cubicBezTo>
                  <a:cubicBezTo>
                    <a:pt x="2468880" y="866140"/>
                    <a:pt x="2372360" y="866140"/>
                    <a:pt x="2235200" y="854710"/>
                  </a:cubicBezTo>
                  <a:cubicBezTo>
                    <a:pt x="2033270" y="839470"/>
                    <a:pt x="1681480" y="717550"/>
                    <a:pt x="1489710" y="745490"/>
                  </a:cubicBezTo>
                  <a:cubicBezTo>
                    <a:pt x="1362710" y="764540"/>
                    <a:pt x="1290320" y="866140"/>
                    <a:pt x="1184910" y="886460"/>
                  </a:cubicBezTo>
                  <a:cubicBezTo>
                    <a:pt x="1080770" y="908050"/>
                    <a:pt x="962660" y="899160"/>
                    <a:pt x="859790" y="875030"/>
                  </a:cubicBezTo>
                  <a:cubicBezTo>
                    <a:pt x="756920" y="849630"/>
                    <a:pt x="668020" y="760730"/>
                    <a:pt x="567690" y="739140"/>
                  </a:cubicBezTo>
                  <a:cubicBezTo>
                    <a:pt x="469900" y="718820"/>
                    <a:pt x="344170" y="762000"/>
                    <a:pt x="264160" y="746760"/>
                  </a:cubicBezTo>
                  <a:cubicBezTo>
                    <a:pt x="207010" y="734060"/>
                    <a:pt x="158750" y="707390"/>
                    <a:pt x="125730" y="683260"/>
                  </a:cubicBezTo>
                  <a:cubicBezTo>
                    <a:pt x="101600" y="666750"/>
                    <a:pt x="87630" y="652780"/>
                    <a:pt x="71120" y="628650"/>
                  </a:cubicBezTo>
                  <a:cubicBezTo>
                    <a:pt x="48260" y="594360"/>
                    <a:pt x="17780" y="538480"/>
                    <a:pt x="8890" y="488950"/>
                  </a:cubicBezTo>
                  <a:cubicBezTo>
                    <a:pt x="0" y="440690"/>
                    <a:pt x="8890" y="377190"/>
                    <a:pt x="19050" y="337820"/>
                  </a:cubicBezTo>
                  <a:cubicBezTo>
                    <a:pt x="26670" y="308610"/>
                    <a:pt x="34290" y="292100"/>
                    <a:pt x="50800" y="267970"/>
                  </a:cubicBezTo>
                  <a:cubicBezTo>
                    <a:pt x="74930" y="233680"/>
                    <a:pt x="116840" y="185420"/>
                    <a:pt x="158750" y="160020"/>
                  </a:cubicBezTo>
                  <a:cubicBezTo>
                    <a:pt x="200660" y="134620"/>
                    <a:pt x="304800" y="115570"/>
                    <a:pt x="304800" y="115570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207737" y="3613610"/>
            <a:ext cx="5487300" cy="1264999"/>
            <a:chOff x="0" y="0"/>
            <a:chExt cx="4533900" cy="1045210"/>
          </a:xfrm>
        </p:grpSpPr>
        <p:sp>
          <p:nvSpPr>
            <p:cNvPr id="5" name="Freeform 5"/>
            <p:cNvSpPr/>
            <p:nvPr/>
          </p:nvSpPr>
          <p:spPr>
            <a:xfrm>
              <a:off x="49530" y="31750"/>
              <a:ext cx="4436110" cy="962660"/>
            </a:xfrm>
            <a:custGeom>
              <a:avLst/>
              <a:gdLst/>
              <a:ahLst/>
              <a:cxnLst/>
              <a:rect l="l" t="t" r="r" b="b"/>
              <a:pathLst>
                <a:path w="4436110" h="962660">
                  <a:moveTo>
                    <a:pt x="203200" y="270510"/>
                  </a:moveTo>
                  <a:cubicBezTo>
                    <a:pt x="1046480" y="0"/>
                    <a:pt x="1150620" y="8890"/>
                    <a:pt x="1257300" y="39370"/>
                  </a:cubicBezTo>
                  <a:cubicBezTo>
                    <a:pt x="1360170" y="71120"/>
                    <a:pt x="1443990" y="195580"/>
                    <a:pt x="1543050" y="203200"/>
                  </a:cubicBezTo>
                  <a:cubicBezTo>
                    <a:pt x="1643380" y="210820"/>
                    <a:pt x="1751330" y="91440"/>
                    <a:pt x="1856740" y="86360"/>
                  </a:cubicBezTo>
                  <a:cubicBezTo>
                    <a:pt x="1959610" y="81280"/>
                    <a:pt x="2063750" y="160020"/>
                    <a:pt x="2170430" y="167640"/>
                  </a:cubicBezTo>
                  <a:cubicBezTo>
                    <a:pt x="2277110" y="175260"/>
                    <a:pt x="2381250" y="129540"/>
                    <a:pt x="2496820" y="128270"/>
                  </a:cubicBezTo>
                  <a:cubicBezTo>
                    <a:pt x="2625090" y="127000"/>
                    <a:pt x="2769870" y="161290"/>
                    <a:pt x="2907030" y="167640"/>
                  </a:cubicBezTo>
                  <a:cubicBezTo>
                    <a:pt x="3044190" y="173990"/>
                    <a:pt x="3177540" y="161290"/>
                    <a:pt x="3319780" y="166370"/>
                  </a:cubicBezTo>
                  <a:cubicBezTo>
                    <a:pt x="3472180" y="173990"/>
                    <a:pt x="3661410" y="218440"/>
                    <a:pt x="3792220" y="208280"/>
                  </a:cubicBezTo>
                  <a:cubicBezTo>
                    <a:pt x="3888740" y="201930"/>
                    <a:pt x="3973830" y="157480"/>
                    <a:pt x="4041140" y="151130"/>
                  </a:cubicBezTo>
                  <a:cubicBezTo>
                    <a:pt x="4086860" y="148590"/>
                    <a:pt x="4119880" y="151130"/>
                    <a:pt x="4156710" y="160020"/>
                  </a:cubicBezTo>
                  <a:cubicBezTo>
                    <a:pt x="4193540" y="167640"/>
                    <a:pt x="4231640" y="184150"/>
                    <a:pt x="4263390" y="203200"/>
                  </a:cubicBezTo>
                  <a:cubicBezTo>
                    <a:pt x="4296410" y="223520"/>
                    <a:pt x="4326890" y="250190"/>
                    <a:pt x="4351020" y="280670"/>
                  </a:cubicBezTo>
                  <a:cubicBezTo>
                    <a:pt x="4376420" y="309880"/>
                    <a:pt x="4396740" y="344170"/>
                    <a:pt x="4410710" y="379730"/>
                  </a:cubicBezTo>
                  <a:cubicBezTo>
                    <a:pt x="4423410" y="416560"/>
                    <a:pt x="4432300" y="455930"/>
                    <a:pt x="4433570" y="494030"/>
                  </a:cubicBezTo>
                  <a:cubicBezTo>
                    <a:pt x="4434840" y="532130"/>
                    <a:pt x="4429760" y="572770"/>
                    <a:pt x="4419600" y="609600"/>
                  </a:cubicBezTo>
                  <a:cubicBezTo>
                    <a:pt x="4409440" y="646430"/>
                    <a:pt x="4391660" y="683260"/>
                    <a:pt x="4370070" y="713740"/>
                  </a:cubicBezTo>
                  <a:cubicBezTo>
                    <a:pt x="4347210" y="745490"/>
                    <a:pt x="4319270" y="774700"/>
                    <a:pt x="4288790" y="797560"/>
                  </a:cubicBezTo>
                  <a:cubicBezTo>
                    <a:pt x="4258310" y="820420"/>
                    <a:pt x="4221480" y="838200"/>
                    <a:pt x="4184650" y="850900"/>
                  </a:cubicBezTo>
                  <a:cubicBezTo>
                    <a:pt x="4149090" y="862330"/>
                    <a:pt x="4108450" y="868680"/>
                    <a:pt x="4070350" y="867410"/>
                  </a:cubicBezTo>
                  <a:cubicBezTo>
                    <a:pt x="4032250" y="867410"/>
                    <a:pt x="3991610" y="859790"/>
                    <a:pt x="3956050" y="847090"/>
                  </a:cubicBezTo>
                  <a:cubicBezTo>
                    <a:pt x="3920490" y="834390"/>
                    <a:pt x="3884930" y="815340"/>
                    <a:pt x="3854450" y="791210"/>
                  </a:cubicBezTo>
                  <a:cubicBezTo>
                    <a:pt x="3823970" y="768350"/>
                    <a:pt x="3796030" y="737870"/>
                    <a:pt x="3775710" y="706120"/>
                  </a:cubicBezTo>
                  <a:cubicBezTo>
                    <a:pt x="3754120" y="674370"/>
                    <a:pt x="3737610" y="637540"/>
                    <a:pt x="3728720" y="600710"/>
                  </a:cubicBezTo>
                  <a:cubicBezTo>
                    <a:pt x="3718560" y="563880"/>
                    <a:pt x="3714750" y="523240"/>
                    <a:pt x="3717290" y="485140"/>
                  </a:cubicBezTo>
                  <a:cubicBezTo>
                    <a:pt x="3719830" y="447040"/>
                    <a:pt x="3728720" y="406400"/>
                    <a:pt x="3743960" y="372110"/>
                  </a:cubicBezTo>
                  <a:cubicBezTo>
                    <a:pt x="3757930" y="336550"/>
                    <a:pt x="3779520" y="302260"/>
                    <a:pt x="3804920" y="273050"/>
                  </a:cubicBezTo>
                  <a:cubicBezTo>
                    <a:pt x="3830320" y="243840"/>
                    <a:pt x="3860800" y="218440"/>
                    <a:pt x="3893820" y="199390"/>
                  </a:cubicBezTo>
                  <a:cubicBezTo>
                    <a:pt x="3926840" y="180340"/>
                    <a:pt x="3964940" y="165100"/>
                    <a:pt x="4003040" y="157480"/>
                  </a:cubicBezTo>
                  <a:cubicBezTo>
                    <a:pt x="4039870" y="149860"/>
                    <a:pt x="4080510" y="148590"/>
                    <a:pt x="4118610" y="152400"/>
                  </a:cubicBezTo>
                  <a:cubicBezTo>
                    <a:pt x="4156710" y="157480"/>
                    <a:pt x="4196080" y="168910"/>
                    <a:pt x="4230370" y="185420"/>
                  </a:cubicBezTo>
                  <a:cubicBezTo>
                    <a:pt x="4264660" y="201930"/>
                    <a:pt x="4297680" y="224790"/>
                    <a:pt x="4325620" y="251460"/>
                  </a:cubicBezTo>
                  <a:cubicBezTo>
                    <a:pt x="4352290" y="278130"/>
                    <a:pt x="4376420" y="311150"/>
                    <a:pt x="4394200" y="345440"/>
                  </a:cubicBezTo>
                  <a:cubicBezTo>
                    <a:pt x="4411980" y="378460"/>
                    <a:pt x="4424680" y="417830"/>
                    <a:pt x="4429760" y="455930"/>
                  </a:cubicBezTo>
                  <a:cubicBezTo>
                    <a:pt x="4436110" y="492760"/>
                    <a:pt x="4434840" y="533400"/>
                    <a:pt x="4428490" y="571500"/>
                  </a:cubicBezTo>
                  <a:cubicBezTo>
                    <a:pt x="4422140" y="609600"/>
                    <a:pt x="4408170" y="647700"/>
                    <a:pt x="4390390" y="680720"/>
                  </a:cubicBezTo>
                  <a:cubicBezTo>
                    <a:pt x="4371340" y="715010"/>
                    <a:pt x="4345940" y="746760"/>
                    <a:pt x="4318000" y="772160"/>
                  </a:cubicBezTo>
                  <a:cubicBezTo>
                    <a:pt x="4290060" y="798830"/>
                    <a:pt x="4260850" y="817880"/>
                    <a:pt x="4221480" y="836930"/>
                  </a:cubicBezTo>
                  <a:cubicBezTo>
                    <a:pt x="4170680" y="861060"/>
                    <a:pt x="4107180" y="878840"/>
                    <a:pt x="4036060" y="896620"/>
                  </a:cubicBezTo>
                  <a:cubicBezTo>
                    <a:pt x="3945890" y="920750"/>
                    <a:pt x="3830320" y="962660"/>
                    <a:pt x="3721100" y="961390"/>
                  </a:cubicBezTo>
                  <a:cubicBezTo>
                    <a:pt x="3601720" y="960120"/>
                    <a:pt x="3481070" y="881380"/>
                    <a:pt x="3350260" y="877570"/>
                  </a:cubicBezTo>
                  <a:cubicBezTo>
                    <a:pt x="3205480" y="872490"/>
                    <a:pt x="3039110" y="961390"/>
                    <a:pt x="2891790" y="952500"/>
                  </a:cubicBezTo>
                  <a:cubicBezTo>
                    <a:pt x="2750820" y="944880"/>
                    <a:pt x="2609850" y="848360"/>
                    <a:pt x="2482850" y="836930"/>
                  </a:cubicBezTo>
                  <a:cubicBezTo>
                    <a:pt x="2372360" y="828040"/>
                    <a:pt x="2277110" y="878840"/>
                    <a:pt x="2172970" y="869950"/>
                  </a:cubicBezTo>
                  <a:cubicBezTo>
                    <a:pt x="2062480" y="862330"/>
                    <a:pt x="1945640" y="786130"/>
                    <a:pt x="1836420" y="782320"/>
                  </a:cubicBezTo>
                  <a:cubicBezTo>
                    <a:pt x="1731010" y="777240"/>
                    <a:pt x="1634490" y="840740"/>
                    <a:pt x="1526540" y="834390"/>
                  </a:cubicBezTo>
                  <a:cubicBezTo>
                    <a:pt x="1407160" y="828040"/>
                    <a:pt x="1275080" y="745490"/>
                    <a:pt x="1153160" y="723900"/>
                  </a:cubicBezTo>
                  <a:cubicBezTo>
                    <a:pt x="1038860" y="703580"/>
                    <a:pt x="930910" y="685800"/>
                    <a:pt x="817880" y="704850"/>
                  </a:cubicBezTo>
                  <a:cubicBezTo>
                    <a:pt x="690880" y="726440"/>
                    <a:pt x="533400" y="834390"/>
                    <a:pt x="433070" y="861060"/>
                  </a:cubicBezTo>
                  <a:cubicBezTo>
                    <a:pt x="373380" y="876300"/>
                    <a:pt x="331470" y="886460"/>
                    <a:pt x="283210" y="880110"/>
                  </a:cubicBezTo>
                  <a:cubicBezTo>
                    <a:pt x="233680" y="875030"/>
                    <a:pt x="176530" y="849630"/>
                    <a:pt x="140970" y="828040"/>
                  </a:cubicBezTo>
                  <a:cubicBezTo>
                    <a:pt x="115570" y="812800"/>
                    <a:pt x="101600" y="801370"/>
                    <a:pt x="83820" y="778510"/>
                  </a:cubicBezTo>
                  <a:cubicBezTo>
                    <a:pt x="57150" y="745490"/>
                    <a:pt x="24130" y="683260"/>
                    <a:pt x="11430" y="643890"/>
                  </a:cubicBezTo>
                  <a:cubicBezTo>
                    <a:pt x="2540" y="615950"/>
                    <a:pt x="0" y="598170"/>
                    <a:pt x="1270" y="568960"/>
                  </a:cubicBezTo>
                  <a:cubicBezTo>
                    <a:pt x="3810" y="527050"/>
                    <a:pt x="20320" y="458470"/>
                    <a:pt x="36830" y="421640"/>
                  </a:cubicBezTo>
                  <a:cubicBezTo>
                    <a:pt x="48260" y="394970"/>
                    <a:pt x="58420" y="378460"/>
                    <a:pt x="78740" y="358140"/>
                  </a:cubicBezTo>
                  <a:cubicBezTo>
                    <a:pt x="107950" y="328930"/>
                    <a:pt x="203200" y="270510"/>
                    <a:pt x="203200" y="270510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39584" y="6449734"/>
            <a:ext cx="4294822" cy="759143"/>
            <a:chOff x="0" y="0"/>
            <a:chExt cx="5726430" cy="1012190"/>
          </a:xfrm>
        </p:grpSpPr>
        <p:sp>
          <p:nvSpPr>
            <p:cNvPr id="7" name="Freeform 7"/>
            <p:cNvSpPr/>
            <p:nvPr/>
          </p:nvSpPr>
          <p:spPr>
            <a:xfrm>
              <a:off x="49530" y="36830"/>
              <a:ext cx="5628640" cy="925830"/>
            </a:xfrm>
            <a:custGeom>
              <a:avLst/>
              <a:gdLst/>
              <a:ahLst/>
              <a:cxnLst/>
              <a:rect l="l" t="t" r="r" b="b"/>
              <a:pathLst>
                <a:path w="5628640" h="925830">
                  <a:moveTo>
                    <a:pt x="251460" y="144780"/>
                  </a:moveTo>
                  <a:cubicBezTo>
                    <a:pt x="627380" y="86360"/>
                    <a:pt x="825500" y="152400"/>
                    <a:pt x="982980" y="153670"/>
                  </a:cubicBezTo>
                  <a:cubicBezTo>
                    <a:pt x="1129030" y="154940"/>
                    <a:pt x="1272540" y="125730"/>
                    <a:pt x="1408430" y="105410"/>
                  </a:cubicBezTo>
                  <a:cubicBezTo>
                    <a:pt x="1531620" y="87630"/>
                    <a:pt x="1643380" y="38100"/>
                    <a:pt x="1762760" y="40640"/>
                  </a:cubicBezTo>
                  <a:cubicBezTo>
                    <a:pt x="1887220" y="43180"/>
                    <a:pt x="1986280" y="106680"/>
                    <a:pt x="2138680" y="124460"/>
                  </a:cubicBezTo>
                  <a:cubicBezTo>
                    <a:pt x="2368550" y="149860"/>
                    <a:pt x="2780030" y="114300"/>
                    <a:pt x="3009900" y="129540"/>
                  </a:cubicBezTo>
                  <a:cubicBezTo>
                    <a:pt x="3161030" y="139700"/>
                    <a:pt x="3265170" y="180340"/>
                    <a:pt x="3385820" y="177800"/>
                  </a:cubicBezTo>
                  <a:cubicBezTo>
                    <a:pt x="3500120" y="175260"/>
                    <a:pt x="3601720" y="125730"/>
                    <a:pt x="3716020" y="120650"/>
                  </a:cubicBezTo>
                  <a:cubicBezTo>
                    <a:pt x="3839210" y="115570"/>
                    <a:pt x="3978910" y="163830"/>
                    <a:pt x="4097020" y="152400"/>
                  </a:cubicBezTo>
                  <a:cubicBezTo>
                    <a:pt x="4207510" y="140970"/>
                    <a:pt x="4305300" y="59690"/>
                    <a:pt x="4405630" y="63500"/>
                  </a:cubicBezTo>
                  <a:cubicBezTo>
                    <a:pt x="4505960" y="67310"/>
                    <a:pt x="4605020" y="180340"/>
                    <a:pt x="4700270" y="172720"/>
                  </a:cubicBezTo>
                  <a:cubicBezTo>
                    <a:pt x="4795520" y="165100"/>
                    <a:pt x="4881880" y="27940"/>
                    <a:pt x="4980940" y="13970"/>
                  </a:cubicBezTo>
                  <a:cubicBezTo>
                    <a:pt x="5077460" y="0"/>
                    <a:pt x="5283200" y="58420"/>
                    <a:pt x="5285740" y="88900"/>
                  </a:cubicBezTo>
                  <a:cubicBezTo>
                    <a:pt x="5287010" y="119380"/>
                    <a:pt x="5007610" y="204470"/>
                    <a:pt x="5002530" y="196850"/>
                  </a:cubicBezTo>
                  <a:cubicBezTo>
                    <a:pt x="4999990" y="190500"/>
                    <a:pt x="5064760" y="144780"/>
                    <a:pt x="5099050" y="128270"/>
                  </a:cubicBezTo>
                  <a:cubicBezTo>
                    <a:pt x="5134610" y="110490"/>
                    <a:pt x="5173980" y="99060"/>
                    <a:pt x="5213350" y="93980"/>
                  </a:cubicBezTo>
                  <a:cubicBezTo>
                    <a:pt x="5251450" y="88900"/>
                    <a:pt x="5293360" y="90170"/>
                    <a:pt x="5331460" y="97790"/>
                  </a:cubicBezTo>
                  <a:cubicBezTo>
                    <a:pt x="5369560" y="105410"/>
                    <a:pt x="5408930" y="120650"/>
                    <a:pt x="5443220" y="139700"/>
                  </a:cubicBezTo>
                  <a:cubicBezTo>
                    <a:pt x="5476240" y="158750"/>
                    <a:pt x="5509260" y="185420"/>
                    <a:pt x="5534660" y="214630"/>
                  </a:cubicBezTo>
                  <a:cubicBezTo>
                    <a:pt x="5561330" y="243840"/>
                    <a:pt x="5582920" y="279400"/>
                    <a:pt x="5598160" y="314960"/>
                  </a:cubicBezTo>
                  <a:cubicBezTo>
                    <a:pt x="5613400" y="350520"/>
                    <a:pt x="5623560" y="391160"/>
                    <a:pt x="5626100" y="430530"/>
                  </a:cubicBezTo>
                  <a:cubicBezTo>
                    <a:pt x="5628640" y="469900"/>
                    <a:pt x="5624830" y="510540"/>
                    <a:pt x="5615940" y="548640"/>
                  </a:cubicBezTo>
                  <a:cubicBezTo>
                    <a:pt x="5605780" y="586740"/>
                    <a:pt x="5589270" y="624840"/>
                    <a:pt x="5567680" y="657860"/>
                  </a:cubicBezTo>
                  <a:cubicBezTo>
                    <a:pt x="5546090" y="689610"/>
                    <a:pt x="5518150" y="721360"/>
                    <a:pt x="5487670" y="745490"/>
                  </a:cubicBezTo>
                  <a:cubicBezTo>
                    <a:pt x="5457190" y="769620"/>
                    <a:pt x="5420360" y="789940"/>
                    <a:pt x="5383530" y="802640"/>
                  </a:cubicBezTo>
                  <a:cubicBezTo>
                    <a:pt x="5346700" y="816610"/>
                    <a:pt x="5306060" y="824230"/>
                    <a:pt x="5266690" y="824230"/>
                  </a:cubicBezTo>
                  <a:cubicBezTo>
                    <a:pt x="5228590" y="825500"/>
                    <a:pt x="5186680" y="819150"/>
                    <a:pt x="5149850" y="807720"/>
                  </a:cubicBezTo>
                  <a:cubicBezTo>
                    <a:pt x="5113020" y="796290"/>
                    <a:pt x="5074920" y="777240"/>
                    <a:pt x="5043170" y="754380"/>
                  </a:cubicBezTo>
                  <a:cubicBezTo>
                    <a:pt x="5012690" y="731520"/>
                    <a:pt x="4983480" y="701040"/>
                    <a:pt x="4960620" y="669290"/>
                  </a:cubicBezTo>
                  <a:cubicBezTo>
                    <a:pt x="4937760" y="637540"/>
                    <a:pt x="4919980" y="600710"/>
                    <a:pt x="4908550" y="562610"/>
                  </a:cubicBezTo>
                  <a:cubicBezTo>
                    <a:pt x="4897120" y="525780"/>
                    <a:pt x="4892040" y="483870"/>
                    <a:pt x="4893310" y="444500"/>
                  </a:cubicBezTo>
                  <a:cubicBezTo>
                    <a:pt x="4894580" y="406400"/>
                    <a:pt x="4902200" y="364490"/>
                    <a:pt x="4916170" y="328930"/>
                  </a:cubicBezTo>
                  <a:cubicBezTo>
                    <a:pt x="4930140" y="292100"/>
                    <a:pt x="4950460" y="255270"/>
                    <a:pt x="4975860" y="226060"/>
                  </a:cubicBezTo>
                  <a:cubicBezTo>
                    <a:pt x="4999990" y="195580"/>
                    <a:pt x="5031740" y="167640"/>
                    <a:pt x="5064760" y="147320"/>
                  </a:cubicBezTo>
                  <a:cubicBezTo>
                    <a:pt x="5097780" y="125730"/>
                    <a:pt x="5135880" y="110490"/>
                    <a:pt x="5173980" y="100330"/>
                  </a:cubicBezTo>
                  <a:cubicBezTo>
                    <a:pt x="5212080" y="91440"/>
                    <a:pt x="5253990" y="88900"/>
                    <a:pt x="5292090" y="92710"/>
                  </a:cubicBezTo>
                  <a:cubicBezTo>
                    <a:pt x="5331460" y="95250"/>
                    <a:pt x="5372100" y="105410"/>
                    <a:pt x="5407660" y="121920"/>
                  </a:cubicBezTo>
                  <a:cubicBezTo>
                    <a:pt x="5443220" y="137160"/>
                    <a:pt x="5478780" y="160020"/>
                    <a:pt x="5506720" y="186690"/>
                  </a:cubicBezTo>
                  <a:cubicBezTo>
                    <a:pt x="5535930" y="212090"/>
                    <a:pt x="5561330" y="245110"/>
                    <a:pt x="5580380" y="279400"/>
                  </a:cubicBezTo>
                  <a:cubicBezTo>
                    <a:pt x="5599430" y="313690"/>
                    <a:pt x="5613400" y="353060"/>
                    <a:pt x="5621020" y="391160"/>
                  </a:cubicBezTo>
                  <a:cubicBezTo>
                    <a:pt x="5627370" y="429260"/>
                    <a:pt x="5628640" y="471170"/>
                    <a:pt x="5623560" y="509270"/>
                  </a:cubicBezTo>
                  <a:cubicBezTo>
                    <a:pt x="5617210" y="548640"/>
                    <a:pt x="5604510" y="588010"/>
                    <a:pt x="5588000" y="623570"/>
                  </a:cubicBezTo>
                  <a:cubicBezTo>
                    <a:pt x="5570220" y="657860"/>
                    <a:pt x="5561330" y="693420"/>
                    <a:pt x="5516880" y="718820"/>
                  </a:cubicBezTo>
                  <a:cubicBezTo>
                    <a:pt x="5412740" y="778510"/>
                    <a:pt x="5030470" y="749300"/>
                    <a:pt x="4853940" y="781050"/>
                  </a:cubicBezTo>
                  <a:cubicBezTo>
                    <a:pt x="4732020" y="803910"/>
                    <a:pt x="4676140" y="847090"/>
                    <a:pt x="4552950" y="862330"/>
                  </a:cubicBezTo>
                  <a:cubicBezTo>
                    <a:pt x="4364990" y="885190"/>
                    <a:pt x="4033520" y="825500"/>
                    <a:pt x="3826510" y="843280"/>
                  </a:cubicBezTo>
                  <a:cubicBezTo>
                    <a:pt x="3670300" y="857250"/>
                    <a:pt x="3550920" y="925830"/>
                    <a:pt x="3417570" y="924560"/>
                  </a:cubicBezTo>
                  <a:cubicBezTo>
                    <a:pt x="3286760" y="922020"/>
                    <a:pt x="3161030" y="843280"/>
                    <a:pt x="3034030" y="836930"/>
                  </a:cubicBezTo>
                  <a:cubicBezTo>
                    <a:pt x="2910840" y="830580"/>
                    <a:pt x="2783840" y="894080"/>
                    <a:pt x="2668270" y="880110"/>
                  </a:cubicBezTo>
                  <a:cubicBezTo>
                    <a:pt x="2556510" y="867410"/>
                    <a:pt x="2459990" y="779780"/>
                    <a:pt x="2348230" y="763270"/>
                  </a:cubicBezTo>
                  <a:cubicBezTo>
                    <a:pt x="2235200" y="746760"/>
                    <a:pt x="2109470" y="787400"/>
                    <a:pt x="1995170" y="781050"/>
                  </a:cubicBezTo>
                  <a:cubicBezTo>
                    <a:pt x="1884680" y="775970"/>
                    <a:pt x="1779270" y="726440"/>
                    <a:pt x="1675130" y="734060"/>
                  </a:cubicBezTo>
                  <a:cubicBezTo>
                    <a:pt x="1569720" y="740410"/>
                    <a:pt x="1473200" y="803910"/>
                    <a:pt x="1366520" y="825500"/>
                  </a:cubicBezTo>
                  <a:cubicBezTo>
                    <a:pt x="1257300" y="847090"/>
                    <a:pt x="1143000" y="875030"/>
                    <a:pt x="1026160" y="861060"/>
                  </a:cubicBezTo>
                  <a:cubicBezTo>
                    <a:pt x="897890" y="845820"/>
                    <a:pt x="746760" y="726440"/>
                    <a:pt x="628650" y="718820"/>
                  </a:cubicBezTo>
                  <a:cubicBezTo>
                    <a:pt x="539750" y="712470"/>
                    <a:pt x="458470" y="763270"/>
                    <a:pt x="387350" y="769620"/>
                  </a:cubicBezTo>
                  <a:cubicBezTo>
                    <a:pt x="330200" y="774700"/>
                    <a:pt x="281940" y="778510"/>
                    <a:pt x="233680" y="765810"/>
                  </a:cubicBezTo>
                  <a:cubicBezTo>
                    <a:pt x="186690" y="751840"/>
                    <a:pt x="137160" y="723900"/>
                    <a:pt x="100330" y="690880"/>
                  </a:cubicBezTo>
                  <a:cubicBezTo>
                    <a:pt x="64770" y="656590"/>
                    <a:pt x="33020" y="600710"/>
                    <a:pt x="17780" y="562610"/>
                  </a:cubicBezTo>
                  <a:cubicBezTo>
                    <a:pt x="6350" y="534670"/>
                    <a:pt x="2540" y="516890"/>
                    <a:pt x="1270" y="486410"/>
                  </a:cubicBezTo>
                  <a:cubicBezTo>
                    <a:pt x="0" y="445770"/>
                    <a:pt x="10160" y="374650"/>
                    <a:pt x="24130" y="335280"/>
                  </a:cubicBezTo>
                  <a:cubicBezTo>
                    <a:pt x="33020" y="307340"/>
                    <a:pt x="43180" y="290830"/>
                    <a:pt x="62230" y="269240"/>
                  </a:cubicBezTo>
                  <a:cubicBezTo>
                    <a:pt x="88900" y="236220"/>
                    <a:pt x="142240" y="190500"/>
                    <a:pt x="179070" y="170180"/>
                  </a:cubicBezTo>
                  <a:cubicBezTo>
                    <a:pt x="204470" y="156210"/>
                    <a:pt x="251460" y="144780"/>
                    <a:pt x="251460" y="144780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Freeform 8"/>
          <p:cNvSpPr/>
          <p:nvPr/>
        </p:nvSpPr>
        <p:spPr>
          <a:xfrm rot="1168509">
            <a:off x="14838459" y="3023630"/>
            <a:ext cx="14379900" cy="10248947"/>
          </a:xfrm>
          <a:custGeom>
            <a:avLst/>
            <a:gdLst/>
            <a:ahLst/>
            <a:cxnLst/>
            <a:rect l="l" t="t" r="r" b="b"/>
            <a:pathLst>
              <a:path w="14379900" h="10248947">
                <a:moveTo>
                  <a:pt x="0" y="0"/>
                </a:moveTo>
                <a:lnTo>
                  <a:pt x="14379899" y="0"/>
                </a:lnTo>
                <a:lnTo>
                  <a:pt x="14379899" y="10248946"/>
                </a:lnTo>
                <a:lnTo>
                  <a:pt x="0" y="10248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-1123829" y="6829305"/>
            <a:ext cx="5596408" cy="4446601"/>
          </a:xfrm>
          <a:custGeom>
            <a:avLst/>
            <a:gdLst/>
            <a:ahLst/>
            <a:cxnLst/>
            <a:rect l="l" t="t" r="r" b="b"/>
            <a:pathLst>
              <a:path w="5596408" h="4446601">
                <a:moveTo>
                  <a:pt x="0" y="0"/>
                </a:moveTo>
                <a:lnTo>
                  <a:pt x="5596408" y="0"/>
                </a:lnTo>
                <a:lnTo>
                  <a:pt x="5596408" y="4446601"/>
                </a:lnTo>
                <a:lnTo>
                  <a:pt x="0" y="4446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798832" y="148917"/>
            <a:ext cx="11277682" cy="324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</a:pPr>
            <a:r>
              <a:rPr lang="en-US" sz="12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Technologies and Tools: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61893" y="4146417"/>
            <a:ext cx="6140655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Unity Engine: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07737" y="3955454"/>
            <a:ext cx="6140655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Google Cloud Speech-to-Text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457463" y="6596419"/>
            <a:ext cx="3400425" cy="783907"/>
            <a:chOff x="0" y="0"/>
            <a:chExt cx="4533900" cy="1045210"/>
          </a:xfrm>
        </p:grpSpPr>
        <p:sp>
          <p:nvSpPr>
            <p:cNvPr id="14" name="Freeform 14"/>
            <p:cNvSpPr/>
            <p:nvPr/>
          </p:nvSpPr>
          <p:spPr>
            <a:xfrm>
              <a:off x="49530" y="31750"/>
              <a:ext cx="4436110" cy="962660"/>
            </a:xfrm>
            <a:custGeom>
              <a:avLst/>
              <a:gdLst/>
              <a:ahLst/>
              <a:cxnLst/>
              <a:rect l="l" t="t" r="r" b="b"/>
              <a:pathLst>
                <a:path w="4436110" h="962660">
                  <a:moveTo>
                    <a:pt x="203200" y="270510"/>
                  </a:moveTo>
                  <a:cubicBezTo>
                    <a:pt x="1046480" y="0"/>
                    <a:pt x="1150620" y="8890"/>
                    <a:pt x="1257300" y="39370"/>
                  </a:cubicBezTo>
                  <a:cubicBezTo>
                    <a:pt x="1360170" y="71120"/>
                    <a:pt x="1443990" y="195580"/>
                    <a:pt x="1543050" y="203200"/>
                  </a:cubicBezTo>
                  <a:cubicBezTo>
                    <a:pt x="1643380" y="210820"/>
                    <a:pt x="1751330" y="91440"/>
                    <a:pt x="1856740" y="86360"/>
                  </a:cubicBezTo>
                  <a:cubicBezTo>
                    <a:pt x="1959610" y="81280"/>
                    <a:pt x="2063750" y="160020"/>
                    <a:pt x="2170430" y="167640"/>
                  </a:cubicBezTo>
                  <a:cubicBezTo>
                    <a:pt x="2277110" y="175260"/>
                    <a:pt x="2381250" y="129540"/>
                    <a:pt x="2496820" y="128270"/>
                  </a:cubicBezTo>
                  <a:cubicBezTo>
                    <a:pt x="2625090" y="127000"/>
                    <a:pt x="2769870" y="161290"/>
                    <a:pt x="2907030" y="167640"/>
                  </a:cubicBezTo>
                  <a:cubicBezTo>
                    <a:pt x="3044190" y="173990"/>
                    <a:pt x="3177540" y="161290"/>
                    <a:pt x="3319780" y="166370"/>
                  </a:cubicBezTo>
                  <a:cubicBezTo>
                    <a:pt x="3472180" y="173990"/>
                    <a:pt x="3661410" y="218440"/>
                    <a:pt x="3792220" y="208280"/>
                  </a:cubicBezTo>
                  <a:cubicBezTo>
                    <a:pt x="3888740" y="201930"/>
                    <a:pt x="3973830" y="157480"/>
                    <a:pt x="4041140" y="151130"/>
                  </a:cubicBezTo>
                  <a:cubicBezTo>
                    <a:pt x="4086860" y="148590"/>
                    <a:pt x="4119880" y="151130"/>
                    <a:pt x="4156710" y="160020"/>
                  </a:cubicBezTo>
                  <a:cubicBezTo>
                    <a:pt x="4193540" y="167640"/>
                    <a:pt x="4231640" y="184150"/>
                    <a:pt x="4263390" y="203200"/>
                  </a:cubicBezTo>
                  <a:cubicBezTo>
                    <a:pt x="4296410" y="223520"/>
                    <a:pt x="4326890" y="250190"/>
                    <a:pt x="4351020" y="280670"/>
                  </a:cubicBezTo>
                  <a:cubicBezTo>
                    <a:pt x="4376420" y="309880"/>
                    <a:pt x="4396740" y="344170"/>
                    <a:pt x="4410710" y="379730"/>
                  </a:cubicBezTo>
                  <a:cubicBezTo>
                    <a:pt x="4423410" y="416560"/>
                    <a:pt x="4432300" y="455930"/>
                    <a:pt x="4433570" y="494030"/>
                  </a:cubicBezTo>
                  <a:cubicBezTo>
                    <a:pt x="4434840" y="532130"/>
                    <a:pt x="4429760" y="572770"/>
                    <a:pt x="4419600" y="609600"/>
                  </a:cubicBezTo>
                  <a:cubicBezTo>
                    <a:pt x="4409440" y="646430"/>
                    <a:pt x="4391660" y="683260"/>
                    <a:pt x="4370070" y="713740"/>
                  </a:cubicBezTo>
                  <a:cubicBezTo>
                    <a:pt x="4347210" y="745490"/>
                    <a:pt x="4319270" y="774700"/>
                    <a:pt x="4288790" y="797560"/>
                  </a:cubicBezTo>
                  <a:cubicBezTo>
                    <a:pt x="4258310" y="820420"/>
                    <a:pt x="4221480" y="838200"/>
                    <a:pt x="4184650" y="850900"/>
                  </a:cubicBezTo>
                  <a:cubicBezTo>
                    <a:pt x="4149090" y="862330"/>
                    <a:pt x="4108450" y="868680"/>
                    <a:pt x="4070350" y="867410"/>
                  </a:cubicBezTo>
                  <a:cubicBezTo>
                    <a:pt x="4032250" y="867410"/>
                    <a:pt x="3991610" y="859790"/>
                    <a:pt x="3956050" y="847090"/>
                  </a:cubicBezTo>
                  <a:cubicBezTo>
                    <a:pt x="3920490" y="834390"/>
                    <a:pt x="3884930" y="815340"/>
                    <a:pt x="3854450" y="791210"/>
                  </a:cubicBezTo>
                  <a:cubicBezTo>
                    <a:pt x="3823970" y="768350"/>
                    <a:pt x="3796030" y="737870"/>
                    <a:pt x="3775710" y="706120"/>
                  </a:cubicBezTo>
                  <a:cubicBezTo>
                    <a:pt x="3754120" y="674370"/>
                    <a:pt x="3737610" y="637540"/>
                    <a:pt x="3728720" y="600710"/>
                  </a:cubicBezTo>
                  <a:cubicBezTo>
                    <a:pt x="3718560" y="563880"/>
                    <a:pt x="3714750" y="523240"/>
                    <a:pt x="3717290" y="485140"/>
                  </a:cubicBezTo>
                  <a:cubicBezTo>
                    <a:pt x="3719830" y="447040"/>
                    <a:pt x="3728720" y="406400"/>
                    <a:pt x="3743960" y="372110"/>
                  </a:cubicBezTo>
                  <a:cubicBezTo>
                    <a:pt x="3757930" y="336550"/>
                    <a:pt x="3779520" y="302260"/>
                    <a:pt x="3804920" y="273050"/>
                  </a:cubicBezTo>
                  <a:cubicBezTo>
                    <a:pt x="3830320" y="243840"/>
                    <a:pt x="3860800" y="218440"/>
                    <a:pt x="3893820" y="199390"/>
                  </a:cubicBezTo>
                  <a:cubicBezTo>
                    <a:pt x="3926840" y="180340"/>
                    <a:pt x="3964940" y="165100"/>
                    <a:pt x="4003040" y="157480"/>
                  </a:cubicBezTo>
                  <a:cubicBezTo>
                    <a:pt x="4039870" y="149860"/>
                    <a:pt x="4080510" y="148590"/>
                    <a:pt x="4118610" y="152400"/>
                  </a:cubicBezTo>
                  <a:cubicBezTo>
                    <a:pt x="4156710" y="157480"/>
                    <a:pt x="4196080" y="168910"/>
                    <a:pt x="4230370" y="185420"/>
                  </a:cubicBezTo>
                  <a:cubicBezTo>
                    <a:pt x="4264660" y="201930"/>
                    <a:pt x="4297680" y="224790"/>
                    <a:pt x="4325620" y="251460"/>
                  </a:cubicBezTo>
                  <a:cubicBezTo>
                    <a:pt x="4352290" y="278130"/>
                    <a:pt x="4376420" y="311150"/>
                    <a:pt x="4394200" y="345440"/>
                  </a:cubicBezTo>
                  <a:cubicBezTo>
                    <a:pt x="4411980" y="378460"/>
                    <a:pt x="4424680" y="417830"/>
                    <a:pt x="4429760" y="455930"/>
                  </a:cubicBezTo>
                  <a:cubicBezTo>
                    <a:pt x="4436110" y="492760"/>
                    <a:pt x="4434840" y="533400"/>
                    <a:pt x="4428490" y="571500"/>
                  </a:cubicBezTo>
                  <a:cubicBezTo>
                    <a:pt x="4422140" y="609600"/>
                    <a:pt x="4408170" y="647700"/>
                    <a:pt x="4390390" y="680720"/>
                  </a:cubicBezTo>
                  <a:cubicBezTo>
                    <a:pt x="4371340" y="715010"/>
                    <a:pt x="4345940" y="746760"/>
                    <a:pt x="4318000" y="772160"/>
                  </a:cubicBezTo>
                  <a:cubicBezTo>
                    <a:pt x="4290060" y="798830"/>
                    <a:pt x="4260850" y="817880"/>
                    <a:pt x="4221480" y="836930"/>
                  </a:cubicBezTo>
                  <a:cubicBezTo>
                    <a:pt x="4170680" y="861060"/>
                    <a:pt x="4107180" y="878840"/>
                    <a:pt x="4036060" y="896620"/>
                  </a:cubicBezTo>
                  <a:cubicBezTo>
                    <a:pt x="3945890" y="920750"/>
                    <a:pt x="3830320" y="962660"/>
                    <a:pt x="3721100" y="961390"/>
                  </a:cubicBezTo>
                  <a:cubicBezTo>
                    <a:pt x="3601720" y="960120"/>
                    <a:pt x="3481070" y="881380"/>
                    <a:pt x="3350260" y="877570"/>
                  </a:cubicBezTo>
                  <a:cubicBezTo>
                    <a:pt x="3205480" y="872490"/>
                    <a:pt x="3039110" y="961390"/>
                    <a:pt x="2891790" y="952500"/>
                  </a:cubicBezTo>
                  <a:cubicBezTo>
                    <a:pt x="2750820" y="944880"/>
                    <a:pt x="2609850" y="848360"/>
                    <a:pt x="2482850" y="836930"/>
                  </a:cubicBezTo>
                  <a:cubicBezTo>
                    <a:pt x="2372360" y="828040"/>
                    <a:pt x="2277110" y="878840"/>
                    <a:pt x="2172970" y="869950"/>
                  </a:cubicBezTo>
                  <a:cubicBezTo>
                    <a:pt x="2062480" y="862330"/>
                    <a:pt x="1945640" y="786130"/>
                    <a:pt x="1836420" y="782320"/>
                  </a:cubicBezTo>
                  <a:cubicBezTo>
                    <a:pt x="1731010" y="777240"/>
                    <a:pt x="1634490" y="840740"/>
                    <a:pt x="1526540" y="834390"/>
                  </a:cubicBezTo>
                  <a:cubicBezTo>
                    <a:pt x="1407160" y="828040"/>
                    <a:pt x="1275080" y="745490"/>
                    <a:pt x="1153160" y="723900"/>
                  </a:cubicBezTo>
                  <a:cubicBezTo>
                    <a:pt x="1038860" y="703580"/>
                    <a:pt x="930910" y="685800"/>
                    <a:pt x="817880" y="704850"/>
                  </a:cubicBezTo>
                  <a:cubicBezTo>
                    <a:pt x="690880" y="726440"/>
                    <a:pt x="533400" y="834390"/>
                    <a:pt x="433070" y="861060"/>
                  </a:cubicBezTo>
                  <a:cubicBezTo>
                    <a:pt x="373380" y="876300"/>
                    <a:pt x="331470" y="886460"/>
                    <a:pt x="283210" y="880110"/>
                  </a:cubicBezTo>
                  <a:cubicBezTo>
                    <a:pt x="233680" y="875030"/>
                    <a:pt x="176530" y="849630"/>
                    <a:pt x="140970" y="828040"/>
                  </a:cubicBezTo>
                  <a:cubicBezTo>
                    <a:pt x="115570" y="812800"/>
                    <a:pt x="101600" y="801370"/>
                    <a:pt x="83820" y="778510"/>
                  </a:cubicBezTo>
                  <a:cubicBezTo>
                    <a:pt x="57150" y="745490"/>
                    <a:pt x="24130" y="683260"/>
                    <a:pt x="11430" y="643890"/>
                  </a:cubicBezTo>
                  <a:cubicBezTo>
                    <a:pt x="2540" y="615950"/>
                    <a:pt x="0" y="598170"/>
                    <a:pt x="1270" y="568960"/>
                  </a:cubicBezTo>
                  <a:cubicBezTo>
                    <a:pt x="3810" y="527050"/>
                    <a:pt x="20320" y="458470"/>
                    <a:pt x="36830" y="421640"/>
                  </a:cubicBezTo>
                  <a:cubicBezTo>
                    <a:pt x="48260" y="394970"/>
                    <a:pt x="58420" y="378460"/>
                    <a:pt x="78740" y="358140"/>
                  </a:cubicBezTo>
                  <a:cubicBezTo>
                    <a:pt x="107950" y="328930"/>
                    <a:pt x="203200" y="270510"/>
                    <a:pt x="203200" y="270510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67563" y="3124879"/>
            <a:ext cx="3588659" cy="2018621"/>
          </a:xfrm>
          <a:custGeom>
            <a:avLst/>
            <a:gdLst/>
            <a:ahLst/>
            <a:cxnLst/>
            <a:rect l="l" t="t" r="r" b="b"/>
            <a:pathLst>
              <a:path w="3588659" h="2018621">
                <a:moveTo>
                  <a:pt x="0" y="0"/>
                </a:moveTo>
                <a:lnTo>
                  <a:pt x="3588659" y="0"/>
                </a:lnTo>
                <a:lnTo>
                  <a:pt x="3588659" y="2018621"/>
                </a:lnTo>
                <a:lnTo>
                  <a:pt x="0" y="2018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9734622" y="3562041"/>
            <a:ext cx="1368138" cy="1368138"/>
          </a:xfrm>
          <a:custGeom>
            <a:avLst/>
            <a:gdLst/>
            <a:ahLst/>
            <a:cxnLst/>
            <a:rect l="l" t="t" r="r" b="b"/>
            <a:pathLst>
              <a:path w="1368138" h="1368138">
                <a:moveTo>
                  <a:pt x="0" y="0"/>
                </a:moveTo>
                <a:lnTo>
                  <a:pt x="1368138" y="0"/>
                </a:lnTo>
                <a:lnTo>
                  <a:pt x="1368138" y="1368138"/>
                </a:lnTo>
                <a:lnTo>
                  <a:pt x="0" y="1368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2798832" y="5894237"/>
            <a:ext cx="926121" cy="1110994"/>
          </a:xfrm>
          <a:custGeom>
            <a:avLst/>
            <a:gdLst/>
            <a:ahLst/>
            <a:cxnLst/>
            <a:rect l="l" t="t" r="r" b="b"/>
            <a:pathLst>
              <a:path w="926121" h="1110994">
                <a:moveTo>
                  <a:pt x="0" y="0"/>
                </a:moveTo>
                <a:lnTo>
                  <a:pt x="926121" y="0"/>
                </a:lnTo>
                <a:lnTo>
                  <a:pt x="926121" y="1110994"/>
                </a:lnTo>
                <a:lnTo>
                  <a:pt x="0" y="1110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2590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9734622" y="6209935"/>
            <a:ext cx="1170391" cy="1170391"/>
          </a:xfrm>
          <a:custGeom>
            <a:avLst/>
            <a:gdLst/>
            <a:ahLst/>
            <a:cxnLst/>
            <a:rect l="l" t="t" r="r" b="b"/>
            <a:pathLst>
              <a:path w="1170391" h="1170391">
                <a:moveTo>
                  <a:pt x="0" y="0"/>
                </a:moveTo>
                <a:lnTo>
                  <a:pt x="1170391" y="0"/>
                </a:lnTo>
                <a:lnTo>
                  <a:pt x="1170391" y="1170391"/>
                </a:lnTo>
                <a:lnTo>
                  <a:pt x="0" y="11703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TextBox 19"/>
          <p:cNvSpPr txBox="1"/>
          <p:nvPr/>
        </p:nvSpPr>
        <p:spPr>
          <a:xfrm>
            <a:off x="3045731" y="6613405"/>
            <a:ext cx="6140655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Firebase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34622" y="6772473"/>
            <a:ext cx="6140655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GitHub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102074" y="4143"/>
            <a:ext cx="3185926" cy="2288074"/>
          </a:xfrm>
          <a:custGeom>
            <a:avLst/>
            <a:gdLst/>
            <a:ahLst/>
            <a:cxnLst/>
            <a:rect l="l" t="t" r="r" b="b"/>
            <a:pathLst>
              <a:path w="3185926" h="2288074">
                <a:moveTo>
                  <a:pt x="0" y="0"/>
                </a:moveTo>
                <a:lnTo>
                  <a:pt x="3185926" y="0"/>
                </a:lnTo>
                <a:lnTo>
                  <a:pt x="3185926" y="2288074"/>
                </a:lnTo>
                <a:lnTo>
                  <a:pt x="0" y="2288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2" name="Group 22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5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640038" y="4882554"/>
            <a:ext cx="695420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Used to build an interactive 2D environment for the game.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65615" y="7313651"/>
            <a:ext cx="695420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Handles user progress tracking and securely stores data in the cloud.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00963" y="7621688"/>
            <a:ext cx="695420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Used for version control to manage development efficiently.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99041" y="4882554"/>
            <a:ext cx="695420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Provides real-time voice recognition for language practice.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8509">
            <a:off x="492970" y="-8954129"/>
            <a:ext cx="21200974" cy="15110512"/>
          </a:xfrm>
          <a:custGeom>
            <a:avLst/>
            <a:gdLst/>
            <a:ahLst/>
            <a:cxnLst/>
            <a:rect l="l" t="t" r="r" b="b"/>
            <a:pathLst>
              <a:path w="21200974" h="15110512">
                <a:moveTo>
                  <a:pt x="0" y="0"/>
                </a:moveTo>
                <a:lnTo>
                  <a:pt x="21200974" y="0"/>
                </a:lnTo>
                <a:lnTo>
                  <a:pt x="21200974" y="15110512"/>
                </a:lnTo>
                <a:lnTo>
                  <a:pt x="0" y="1511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1028700" y="1066933"/>
            <a:ext cx="15206702" cy="16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49"/>
              </a:lnSpc>
            </a:pPr>
            <a:r>
              <a:rPr lang="en-US" sz="12999" dirty="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Project Goals: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6326503" y="7353229"/>
            <a:ext cx="3319224" cy="3283015"/>
          </a:xfrm>
          <a:custGeom>
            <a:avLst/>
            <a:gdLst/>
            <a:ahLst/>
            <a:cxnLst/>
            <a:rect l="l" t="t" r="r" b="b"/>
            <a:pathLst>
              <a:path w="3319224" h="3283015">
                <a:moveTo>
                  <a:pt x="3319225" y="0"/>
                </a:moveTo>
                <a:lnTo>
                  <a:pt x="0" y="0"/>
                </a:lnTo>
                <a:lnTo>
                  <a:pt x="0" y="3283015"/>
                </a:lnTo>
                <a:lnTo>
                  <a:pt x="3319225" y="3283015"/>
                </a:lnTo>
                <a:lnTo>
                  <a:pt x="33192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5206200" y="771658"/>
            <a:ext cx="3355710" cy="3488924"/>
          </a:xfrm>
          <a:custGeom>
            <a:avLst/>
            <a:gdLst/>
            <a:ahLst/>
            <a:cxnLst/>
            <a:rect l="l" t="t" r="r" b="b"/>
            <a:pathLst>
              <a:path w="3355710" h="3488924">
                <a:moveTo>
                  <a:pt x="0" y="0"/>
                </a:moveTo>
                <a:lnTo>
                  <a:pt x="3355710" y="0"/>
                </a:lnTo>
                <a:lnTo>
                  <a:pt x="3355710" y="3488924"/>
                </a:lnTo>
                <a:lnTo>
                  <a:pt x="0" y="348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6" name="Group 6"/>
          <p:cNvGrpSpPr/>
          <p:nvPr/>
        </p:nvGrpSpPr>
        <p:grpSpPr>
          <a:xfrm>
            <a:off x="14944725" y="641032"/>
            <a:ext cx="510540" cy="561975"/>
            <a:chOff x="0" y="0"/>
            <a:chExt cx="680720" cy="749300"/>
          </a:xfrm>
        </p:grpSpPr>
        <p:sp>
          <p:nvSpPr>
            <p:cNvPr id="7" name="Freeform 7"/>
            <p:cNvSpPr/>
            <p:nvPr/>
          </p:nvSpPr>
          <p:spPr>
            <a:xfrm>
              <a:off x="48260" y="50800"/>
              <a:ext cx="584200" cy="650240"/>
            </a:xfrm>
            <a:custGeom>
              <a:avLst/>
              <a:gdLst/>
              <a:ahLst/>
              <a:cxnLst/>
              <a:rect l="l" t="t" r="r" b="b"/>
              <a:pathLst>
                <a:path w="584200" h="650240">
                  <a:moveTo>
                    <a:pt x="407670" y="612140"/>
                  </a:moveTo>
                  <a:cubicBezTo>
                    <a:pt x="248920" y="411480"/>
                    <a:pt x="143510" y="317500"/>
                    <a:pt x="90170" y="248920"/>
                  </a:cubicBezTo>
                  <a:cubicBezTo>
                    <a:pt x="53340" y="201930"/>
                    <a:pt x="15240" y="156210"/>
                    <a:pt x="6350" y="119380"/>
                  </a:cubicBezTo>
                  <a:cubicBezTo>
                    <a:pt x="0" y="96520"/>
                    <a:pt x="2540" y="76200"/>
                    <a:pt x="10160" y="58420"/>
                  </a:cubicBezTo>
                  <a:cubicBezTo>
                    <a:pt x="17780" y="40640"/>
                    <a:pt x="36830" y="22860"/>
                    <a:pt x="49530" y="12700"/>
                  </a:cubicBezTo>
                  <a:cubicBezTo>
                    <a:pt x="59690" y="6350"/>
                    <a:pt x="67310" y="3810"/>
                    <a:pt x="78740" y="2540"/>
                  </a:cubicBezTo>
                  <a:cubicBezTo>
                    <a:pt x="93980" y="0"/>
                    <a:pt x="120650" y="1270"/>
                    <a:pt x="138430" y="8890"/>
                  </a:cubicBezTo>
                  <a:cubicBezTo>
                    <a:pt x="156210" y="17780"/>
                    <a:pt x="172720" y="34290"/>
                    <a:pt x="181610" y="52070"/>
                  </a:cubicBezTo>
                  <a:cubicBezTo>
                    <a:pt x="190500" y="68580"/>
                    <a:pt x="194310" y="92710"/>
                    <a:pt x="190500" y="111760"/>
                  </a:cubicBezTo>
                  <a:cubicBezTo>
                    <a:pt x="187960" y="129540"/>
                    <a:pt x="176530" y="151130"/>
                    <a:pt x="162560" y="163830"/>
                  </a:cubicBezTo>
                  <a:cubicBezTo>
                    <a:pt x="148590" y="177800"/>
                    <a:pt x="123190" y="186690"/>
                    <a:pt x="106680" y="189230"/>
                  </a:cubicBezTo>
                  <a:cubicBezTo>
                    <a:pt x="95250" y="191770"/>
                    <a:pt x="87630" y="190500"/>
                    <a:pt x="76200" y="186690"/>
                  </a:cubicBezTo>
                  <a:cubicBezTo>
                    <a:pt x="60960" y="181610"/>
                    <a:pt x="36830" y="170180"/>
                    <a:pt x="24130" y="154940"/>
                  </a:cubicBezTo>
                  <a:cubicBezTo>
                    <a:pt x="12700" y="140970"/>
                    <a:pt x="3810" y="118110"/>
                    <a:pt x="2540" y="99060"/>
                  </a:cubicBezTo>
                  <a:cubicBezTo>
                    <a:pt x="2540" y="80010"/>
                    <a:pt x="11430" y="54610"/>
                    <a:pt x="20320" y="40640"/>
                  </a:cubicBezTo>
                  <a:cubicBezTo>
                    <a:pt x="25400" y="30480"/>
                    <a:pt x="31750" y="25400"/>
                    <a:pt x="40640" y="19050"/>
                  </a:cubicBezTo>
                  <a:cubicBezTo>
                    <a:pt x="54610" y="10160"/>
                    <a:pt x="80010" y="0"/>
                    <a:pt x="99060" y="0"/>
                  </a:cubicBezTo>
                  <a:cubicBezTo>
                    <a:pt x="118110" y="0"/>
                    <a:pt x="134620" y="5080"/>
                    <a:pt x="156210" y="20320"/>
                  </a:cubicBezTo>
                  <a:cubicBezTo>
                    <a:pt x="198120" y="50800"/>
                    <a:pt x="255270" y="161290"/>
                    <a:pt x="307340" y="219710"/>
                  </a:cubicBezTo>
                  <a:cubicBezTo>
                    <a:pt x="354330" y="273050"/>
                    <a:pt x="410210" y="312420"/>
                    <a:pt x="454660" y="359410"/>
                  </a:cubicBezTo>
                  <a:cubicBezTo>
                    <a:pt x="494030" y="402590"/>
                    <a:pt x="541020" y="455930"/>
                    <a:pt x="561340" y="488950"/>
                  </a:cubicBezTo>
                  <a:cubicBezTo>
                    <a:pt x="571500" y="506730"/>
                    <a:pt x="577850" y="516890"/>
                    <a:pt x="580390" y="532130"/>
                  </a:cubicBezTo>
                  <a:cubicBezTo>
                    <a:pt x="584200" y="546100"/>
                    <a:pt x="584200" y="562610"/>
                    <a:pt x="579120" y="577850"/>
                  </a:cubicBezTo>
                  <a:cubicBezTo>
                    <a:pt x="571500" y="596900"/>
                    <a:pt x="554990" y="622300"/>
                    <a:pt x="535940" y="633730"/>
                  </a:cubicBezTo>
                  <a:cubicBezTo>
                    <a:pt x="518160" y="645160"/>
                    <a:pt x="488950" y="650240"/>
                    <a:pt x="468630" y="646430"/>
                  </a:cubicBezTo>
                  <a:cubicBezTo>
                    <a:pt x="447040" y="642620"/>
                    <a:pt x="407670" y="612140"/>
                    <a:pt x="407670" y="61214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00810" y="1242060"/>
            <a:ext cx="1009650" cy="274320"/>
            <a:chOff x="0" y="0"/>
            <a:chExt cx="1346200" cy="365760"/>
          </a:xfrm>
        </p:grpSpPr>
        <p:sp>
          <p:nvSpPr>
            <p:cNvPr id="9" name="Freeform 9"/>
            <p:cNvSpPr/>
            <p:nvPr/>
          </p:nvSpPr>
          <p:spPr>
            <a:xfrm>
              <a:off x="49530" y="31750"/>
              <a:ext cx="1244600" cy="290830"/>
            </a:xfrm>
            <a:custGeom>
              <a:avLst/>
              <a:gdLst/>
              <a:ahLst/>
              <a:cxnLst/>
              <a:rect l="l" t="t" r="r" b="b"/>
              <a:pathLst>
                <a:path w="1244600" h="290830">
                  <a:moveTo>
                    <a:pt x="1164590" y="199390"/>
                  </a:moveTo>
                  <a:cubicBezTo>
                    <a:pt x="353060" y="273050"/>
                    <a:pt x="158750" y="290830"/>
                    <a:pt x="87630" y="281940"/>
                  </a:cubicBezTo>
                  <a:cubicBezTo>
                    <a:pt x="62230" y="279400"/>
                    <a:pt x="50800" y="279400"/>
                    <a:pt x="36830" y="267970"/>
                  </a:cubicBezTo>
                  <a:cubicBezTo>
                    <a:pt x="20320" y="255270"/>
                    <a:pt x="1270" y="223520"/>
                    <a:pt x="1270" y="200660"/>
                  </a:cubicBezTo>
                  <a:cubicBezTo>
                    <a:pt x="1270" y="177800"/>
                    <a:pt x="20320" y="146050"/>
                    <a:pt x="36830" y="132080"/>
                  </a:cubicBezTo>
                  <a:cubicBezTo>
                    <a:pt x="50800" y="121920"/>
                    <a:pt x="69850" y="115570"/>
                    <a:pt x="87630" y="118110"/>
                  </a:cubicBezTo>
                  <a:cubicBezTo>
                    <a:pt x="109220" y="121920"/>
                    <a:pt x="140970" y="140970"/>
                    <a:pt x="153670" y="158750"/>
                  </a:cubicBezTo>
                  <a:cubicBezTo>
                    <a:pt x="163830" y="172720"/>
                    <a:pt x="167640" y="191770"/>
                    <a:pt x="165100" y="209550"/>
                  </a:cubicBezTo>
                  <a:cubicBezTo>
                    <a:pt x="161290" y="229870"/>
                    <a:pt x="139700" y="261620"/>
                    <a:pt x="121920" y="273050"/>
                  </a:cubicBezTo>
                  <a:cubicBezTo>
                    <a:pt x="106680" y="281940"/>
                    <a:pt x="86360" y="284480"/>
                    <a:pt x="69850" y="281940"/>
                  </a:cubicBezTo>
                  <a:cubicBezTo>
                    <a:pt x="53340" y="279400"/>
                    <a:pt x="34290" y="269240"/>
                    <a:pt x="22860" y="256540"/>
                  </a:cubicBezTo>
                  <a:cubicBezTo>
                    <a:pt x="12700" y="245110"/>
                    <a:pt x="3810" y="226060"/>
                    <a:pt x="1270" y="209550"/>
                  </a:cubicBezTo>
                  <a:cubicBezTo>
                    <a:pt x="0" y="193040"/>
                    <a:pt x="2540" y="172720"/>
                    <a:pt x="12700" y="157480"/>
                  </a:cubicBezTo>
                  <a:cubicBezTo>
                    <a:pt x="25400" y="140970"/>
                    <a:pt x="45720" y="128270"/>
                    <a:pt x="78740" y="118110"/>
                  </a:cubicBezTo>
                  <a:cubicBezTo>
                    <a:pt x="156210" y="95250"/>
                    <a:pt x="340360" y="107950"/>
                    <a:pt x="494030" y="95250"/>
                  </a:cubicBezTo>
                  <a:cubicBezTo>
                    <a:pt x="690880" y="77470"/>
                    <a:pt x="1062990" y="0"/>
                    <a:pt x="1163320" y="19050"/>
                  </a:cubicBezTo>
                  <a:cubicBezTo>
                    <a:pt x="1195070" y="24130"/>
                    <a:pt x="1207770" y="33020"/>
                    <a:pt x="1220470" y="48260"/>
                  </a:cubicBezTo>
                  <a:cubicBezTo>
                    <a:pt x="1234440" y="63500"/>
                    <a:pt x="1244600" y="88900"/>
                    <a:pt x="1244600" y="109220"/>
                  </a:cubicBezTo>
                  <a:cubicBezTo>
                    <a:pt x="1244600" y="128270"/>
                    <a:pt x="1235710" y="153670"/>
                    <a:pt x="1221740" y="168910"/>
                  </a:cubicBezTo>
                  <a:cubicBezTo>
                    <a:pt x="1209040" y="184150"/>
                    <a:pt x="1164590" y="199390"/>
                    <a:pt x="1164590" y="1993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68475" y="1598295"/>
            <a:ext cx="627698" cy="660082"/>
            <a:chOff x="0" y="0"/>
            <a:chExt cx="836930" cy="880110"/>
          </a:xfrm>
        </p:grpSpPr>
        <p:sp>
          <p:nvSpPr>
            <p:cNvPr id="11" name="Freeform 11"/>
            <p:cNvSpPr/>
            <p:nvPr/>
          </p:nvSpPr>
          <p:spPr>
            <a:xfrm>
              <a:off x="49530" y="46990"/>
              <a:ext cx="739140" cy="783590"/>
            </a:xfrm>
            <a:custGeom>
              <a:avLst/>
              <a:gdLst/>
              <a:ahLst/>
              <a:cxnLst/>
              <a:rect l="l" t="t" r="r" b="b"/>
              <a:pathLst>
                <a:path w="739140" h="783590">
                  <a:moveTo>
                    <a:pt x="721360" y="149860"/>
                  </a:moveTo>
                  <a:cubicBezTo>
                    <a:pt x="434340" y="529590"/>
                    <a:pt x="408940" y="560070"/>
                    <a:pt x="370840" y="596900"/>
                  </a:cubicBezTo>
                  <a:cubicBezTo>
                    <a:pt x="334010" y="632460"/>
                    <a:pt x="292100" y="664210"/>
                    <a:pt x="252730" y="694690"/>
                  </a:cubicBezTo>
                  <a:cubicBezTo>
                    <a:pt x="215900" y="721360"/>
                    <a:pt x="175260" y="754380"/>
                    <a:pt x="143510" y="768350"/>
                  </a:cubicBezTo>
                  <a:cubicBezTo>
                    <a:pt x="121920" y="777240"/>
                    <a:pt x="101600" y="782320"/>
                    <a:pt x="85090" y="781050"/>
                  </a:cubicBezTo>
                  <a:cubicBezTo>
                    <a:pt x="73660" y="781050"/>
                    <a:pt x="66040" y="779780"/>
                    <a:pt x="55880" y="774700"/>
                  </a:cubicBezTo>
                  <a:cubicBezTo>
                    <a:pt x="41910" y="767080"/>
                    <a:pt x="21590" y="750570"/>
                    <a:pt x="12700" y="734060"/>
                  </a:cubicBezTo>
                  <a:cubicBezTo>
                    <a:pt x="3810" y="717550"/>
                    <a:pt x="1270" y="692150"/>
                    <a:pt x="2540" y="675640"/>
                  </a:cubicBezTo>
                  <a:cubicBezTo>
                    <a:pt x="2540" y="664210"/>
                    <a:pt x="6350" y="656590"/>
                    <a:pt x="11430" y="647700"/>
                  </a:cubicBezTo>
                  <a:cubicBezTo>
                    <a:pt x="15240" y="638810"/>
                    <a:pt x="20320" y="629920"/>
                    <a:pt x="29210" y="623570"/>
                  </a:cubicBezTo>
                  <a:cubicBezTo>
                    <a:pt x="40640" y="613410"/>
                    <a:pt x="63500" y="599440"/>
                    <a:pt x="82550" y="596900"/>
                  </a:cubicBezTo>
                  <a:cubicBezTo>
                    <a:pt x="100330" y="595630"/>
                    <a:pt x="125730" y="601980"/>
                    <a:pt x="139700" y="609600"/>
                  </a:cubicBezTo>
                  <a:cubicBezTo>
                    <a:pt x="149860" y="613410"/>
                    <a:pt x="156210" y="618490"/>
                    <a:pt x="163830" y="628650"/>
                  </a:cubicBezTo>
                  <a:cubicBezTo>
                    <a:pt x="172720" y="641350"/>
                    <a:pt x="185420" y="664210"/>
                    <a:pt x="186690" y="683260"/>
                  </a:cubicBezTo>
                  <a:cubicBezTo>
                    <a:pt x="187960" y="701040"/>
                    <a:pt x="179070" y="726440"/>
                    <a:pt x="171450" y="740410"/>
                  </a:cubicBezTo>
                  <a:cubicBezTo>
                    <a:pt x="166370" y="749300"/>
                    <a:pt x="158750" y="755650"/>
                    <a:pt x="151130" y="762000"/>
                  </a:cubicBezTo>
                  <a:cubicBezTo>
                    <a:pt x="143510" y="768350"/>
                    <a:pt x="135890" y="773430"/>
                    <a:pt x="124460" y="777240"/>
                  </a:cubicBezTo>
                  <a:cubicBezTo>
                    <a:pt x="109220" y="781050"/>
                    <a:pt x="83820" y="783590"/>
                    <a:pt x="66040" y="777240"/>
                  </a:cubicBezTo>
                  <a:cubicBezTo>
                    <a:pt x="48260" y="772160"/>
                    <a:pt x="29210" y="758190"/>
                    <a:pt x="17780" y="742950"/>
                  </a:cubicBezTo>
                  <a:cubicBezTo>
                    <a:pt x="7620" y="727710"/>
                    <a:pt x="0" y="704850"/>
                    <a:pt x="1270" y="685800"/>
                  </a:cubicBezTo>
                  <a:cubicBezTo>
                    <a:pt x="1270" y="666750"/>
                    <a:pt x="6350" y="651510"/>
                    <a:pt x="21590" y="631190"/>
                  </a:cubicBezTo>
                  <a:cubicBezTo>
                    <a:pt x="55880" y="588010"/>
                    <a:pt x="171450" y="539750"/>
                    <a:pt x="240030" y="478790"/>
                  </a:cubicBezTo>
                  <a:cubicBezTo>
                    <a:pt x="313690" y="410210"/>
                    <a:pt x="389890" y="309880"/>
                    <a:pt x="445770" y="231140"/>
                  </a:cubicBezTo>
                  <a:cubicBezTo>
                    <a:pt x="492760" y="166370"/>
                    <a:pt x="530860" y="80010"/>
                    <a:pt x="558800" y="45720"/>
                  </a:cubicBezTo>
                  <a:cubicBezTo>
                    <a:pt x="572770" y="29210"/>
                    <a:pt x="577850" y="20320"/>
                    <a:pt x="593090" y="13970"/>
                  </a:cubicBezTo>
                  <a:cubicBezTo>
                    <a:pt x="610870" y="5080"/>
                    <a:pt x="641350" y="0"/>
                    <a:pt x="660400" y="3810"/>
                  </a:cubicBezTo>
                  <a:cubicBezTo>
                    <a:pt x="675640" y="5080"/>
                    <a:pt x="689610" y="12700"/>
                    <a:pt x="702310" y="22860"/>
                  </a:cubicBezTo>
                  <a:cubicBezTo>
                    <a:pt x="716280" y="36830"/>
                    <a:pt x="732790" y="62230"/>
                    <a:pt x="735330" y="82550"/>
                  </a:cubicBezTo>
                  <a:cubicBezTo>
                    <a:pt x="739140" y="104140"/>
                    <a:pt x="721360" y="149860"/>
                    <a:pt x="721360" y="14986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97996" y="3836759"/>
            <a:ext cx="11774474" cy="50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306" lvl="1" indent="-343653" algn="l">
              <a:lnSpc>
                <a:spcPts val="4456"/>
              </a:lnSpc>
              <a:buFont typeface="Arial"/>
              <a:buChar char="•"/>
            </a:pPr>
            <a:r>
              <a:rPr lang="en-US" sz="3183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Revolutionize language learning with an engaging and practical approach.</a:t>
            </a:r>
          </a:p>
          <a:p>
            <a:pPr marL="687306" lvl="1" indent="-343653" algn="l">
              <a:lnSpc>
                <a:spcPts val="4456"/>
              </a:lnSpc>
              <a:buFont typeface="Arial"/>
              <a:buChar char="•"/>
            </a:pPr>
            <a:r>
              <a:rPr lang="en-US" sz="3183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Make language learning enjoyable and accessible to all.</a:t>
            </a:r>
          </a:p>
          <a:p>
            <a:pPr marL="687306" lvl="1" indent="-343653" algn="l">
              <a:lnSpc>
                <a:spcPts val="4456"/>
              </a:lnSpc>
              <a:buFont typeface="Arial"/>
              <a:buChar char="•"/>
            </a:pPr>
            <a:r>
              <a:rPr lang="en-US" sz="3183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Bridge the gap between theoretical knowledge and practical language use.</a:t>
            </a:r>
          </a:p>
          <a:p>
            <a:pPr marL="687306" lvl="1" indent="-343653" algn="l">
              <a:lnSpc>
                <a:spcPts val="4456"/>
              </a:lnSpc>
              <a:buFont typeface="Arial"/>
              <a:buChar char="•"/>
            </a:pPr>
            <a:r>
              <a:rPr lang="en-US" sz="3183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Enhance cultural awareness and sensitivity.</a:t>
            </a:r>
          </a:p>
          <a:p>
            <a:pPr marL="687306" lvl="1" indent="-343653" algn="l">
              <a:lnSpc>
                <a:spcPts val="4456"/>
              </a:lnSpc>
              <a:buFont typeface="Arial"/>
              <a:buChar char="•"/>
            </a:pPr>
            <a:r>
              <a:rPr lang="en-US" sz="3183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Utilize technology and gamification for more effective learning.</a:t>
            </a:r>
          </a:p>
          <a:p>
            <a:pPr algn="l">
              <a:lnSpc>
                <a:spcPts val="4456"/>
              </a:lnSpc>
            </a:pPr>
            <a:endParaRPr lang="en-US" sz="3183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7977">
            <a:off x="7224477" y="2450904"/>
            <a:ext cx="17799397" cy="12686115"/>
          </a:xfrm>
          <a:custGeom>
            <a:avLst/>
            <a:gdLst/>
            <a:ahLst/>
            <a:cxnLst/>
            <a:rect l="l" t="t" r="r" b="b"/>
            <a:pathLst>
              <a:path w="17799397" h="12686115">
                <a:moveTo>
                  <a:pt x="0" y="0"/>
                </a:moveTo>
                <a:lnTo>
                  <a:pt x="17799397" y="0"/>
                </a:lnTo>
                <a:lnTo>
                  <a:pt x="17799397" y="12686116"/>
                </a:lnTo>
                <a:lnTo>
                  <a:pt x="0" y="12686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13827">
            <a:off x="-3285101" y="-3904076"/>
            <a:ext cx="10955314" cy="7808151"/>
          </a:xfrm>
          <a:custGeom>
            <a:avLst/>
            <a:gdLst/>
            <a:ahLst/>
            <a:cxnLst/>
            <a:rect l="l" t="t" r="r" b="b"/>
            <a:pathLst>
              <a:path w="10955314" h="7808151">
                <a:moveTo>
                  <a:pt x="0" y="0"/>
                </a:moveTo>
                <a:lnTo>
                  <a:pt x="10955314" y="0"/>
                </a:lnTo>
                <a:lnTo>
                  <a:pt x="10955314" y="7808152"/>
                </a:lnTo>
                <a:lnTo>
                  <a:pt x="0" y="78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1149368" y="4799539"/>
            <a:ext cx="6699912" cy="3225529"/>
          </a:xfrm>
          <a:custGeom>
            <a:avLst/>
            <a:gdLst/>
            <a:ahLst/>
            <a:cxnLst/>
            <a:rect l="l" t="t" r="r" b="b"/>
            <a:pathLst>
              <a:path w="6699912" h="3225529">
                <a:moveTo>
                  <a:pt x="0" y="0"/>
                </a:moveTo>
                <a:lnTo>
                  <a:pt x="6699912" y="0"/>
                </a:lnTo>
                <a:lnTo>
                  <a:pt x="6699912" y="3225529"/>
                </a:lnTo>
                <a:lnTo>
                  <a:pt x="0" y="322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526721" y="3852545"/>
            <a:ext cx="10335538" cy="554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17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1.Voice Recognition Integration:</a:t>
            </a:r>
            <a:r>
              <a:rPr lang="en-US" sz="317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 We faced challenges with integrating Google’s Speech-to-Text API, especially with response time. </a:t>
            </a:r>
          </a:p>
          <a:p>
            <a:pPr algn="l">
              <a:lnSpc>
                <a:spcPts val="4452"/>
              </a:lnSpc>
            </a:pPr>
            <a:endParaRPr lang="en-US" sz="3179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  <a:p>
            <a:pPr algn="l">
              <a:lnSpc>
                <a:spcPts val="4452"/>
              </a:lnSpc>
            </a:pPr>
            <a:endParaRPr lang="en-US" sz="3179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  <a:p>
            <a:pPr algn="l">
              <a:lnSpc>
                <a:spcPts val="4452"/>
              </a:lnSpc>
            </a:pPr>
            <a:endParaRPr lang="en-US" sz="3179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  <a:p>
            <a:pPr algn="l">
              <a:lnSpc>
                <a:spcPts val="4452"/>
              </a:lnSpc>
            </a:pPr>
            <a:r>
              <a:rPr lang="en-US" sz="317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2.Voice Recognition Accurancy: </a:t>
            </a:r>
            <a:r>
              <a:rPr lang="en-US" sz="317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Achieving high accuracy in recognizing diverse accents, tones, and speech patterns poses a significant challenge.</a:t>
            </a:r>
          </a:p>
          <a:p>
            <a:pPr algn="l">
              <a:lnSpc>
                <a:spcPts val="3919"/>
              </a:lnSpc>
            </a:pPr>
            <a:endParaRPr lang="en-US" sz="3179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647551"/>
            <a:ext cx="11610851" cy="265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3"/>
              </a:lnSpc>
            </a:pPr>
            <a:r>
              <a:rPr lang="en-US" sz="10688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Challenges and Solutions: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7977">
            <a:off x="4975989" y="6719954"/>
            <a:ext cx="14288965" cy="5076690"/>
          </a:xfrm>
          <a:custGeom>
            <a:avLst/>
            <a:gdLst/>
            <a:ahLst/>
            <a:cxnLst/>
            <a:rect l="l" t="t" r="r" b="b"/>
            <a:pathLst>
              <a:path w="17799397" h="12686115">
                <a:moveTo>
                  <a:pt x="0" y="0"/>
                </a:moveTo>
                <a:lnTo>
                  <a:pt x="17799397" y="0"/>
                </a:lnTo>
                <a:lnTo>
                  <a:pt x="17799397" y="12686116"/>
                </a:lnTo>
                <a:lnTo>
                  <a:pt x="0" y="12686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13827">
            <a:off x="-3285101" y="-3904076"/>
            <a:ext cx="10955314" cy="7808151"/>
          </a:xfrm>
          <a:custGeom>
            <a:avLst/>
            <a:gdLst/>
            <a:ahLst/>
            <a:cxnLst/>
            <a:rect l="l" t="t" r="r" b="b"/>
            <a:pathLst>
              <a:path w="10955314" h="7808151">
                <a:moveTo>
                  <a:pt x="0" y="0"/>
                </a:moveTo>
                <a:lnTo>
                  <a:pt x="10955314" y="0"/>
                </a:lnTo>
                <a:lnTo>
                  <a:pt x="10955314" y="7808152"/>
                </a:lnTo>
                <a:lnTo>
                  <a:pt x="0" y="78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0967866" y="4083274"/>
            <a:ext cx="1716879" cy="1648204"/>
          </a:xfrm>
          <a:custGeom>
            <a:avLst/>
            <a:gdLst/>
            <a:ahLst/>
            <a:cxnLst/>
            <a:rect l="l" t="t" r="r" b="b"/>
            <a:pathLst>
              <a:path w="1716879" h="1648204">
                <a:moveTo>
                  <a:pt x="0" y="0"/>
                </a:moveTo>
                <a:lnTo>
                  <a:pt x="1716879" y="0"/>
                </a:lnTo>
                <a:lnTo>
                  <a:pt x="1716879" y="1648204"/>
                </a:lnTo>
                <a:lnTo>
                  <a:pt x="0" y="164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802332" y="3714496"/>
            <a:ext cx="10335538" cy="554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endParaRPr dirty="0"/>
          </a:p>
          <a:p>
            <a:pPr algn="l">
              <a:lnSpc>
                <a:spcPts val="4452"/>
              </a:lnSpc>
            </a:pPr>
            <a:r>
              <a:rPr lang="en-US" sz="3179" b="1" dirty="0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3.Language Handling: </a:t>
            </a:r>
            <a:r>
              <a:rPr lang="en-US" sz="3179" dirty="0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Implementing both English and Spanish.</a:t>
            </a:r>
          </a:p>
          <a:p>
            <a:pPr algn="l">
              <a:lnSpc>
                <a:spcPts val="4452"/>
              </a:lnSpc>
            </a:pPr>
            <a:endParaRPr lang="en-US" sz="3179" dirty="0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  <a:p>
            <a:pPr algn="l">
              <a:lnSpc>
                <a:spcPts val="4452"/>
              </a:lnSpc>
            </a:pPr>
            <a:endParaRPr lang="en-US" sz="3179" dirty="0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  <a:p>
            <a:pPr algn="l">
              <a:lnSpc>
                <a:spcPts val="4452"/>
              </a:lnSpc>
            </a:pPr>
            <a:endParaRPr lang="en-US" sz="3179" dirty="0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  <a:p>
            <a:pPr algn="l">
              <a:lnSpc>
                <a:spcPts val="4452"/>
              </a:lnSpc>
            </a:pPr>
            <a:r>
              <a:rPr lang="en-US" sz="3179" b="1" dirty="0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4</a:t>
            </a:r>
            <a:r>
              <a:rPr lang="en-US" sz="3179" dirty="0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.</a:t>
            </a:r>
            <a:r>
              <a:rPr lang="en-US" sz="3179" b="1" dirty="0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Real-time Processing:</a:t>
            </a:r>
            <a:r>
              <a:rPr lang="en-US" sz="3179" dirty="0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 Ensuring that voice inputs are processed promptly to provide immediate feedback without noticeable delays.</a:t>
            </a:r>
          </a:p>
          <a:p>
            <a:pPr algn="l">
              <a:lnSpc>
                <a:spcPts val="3919"/>
              </a:lnSpc>
            </a:pPr>
            <a:endParaRPr lang="en-US" sz="3179" dirty="0">
              <a:solidFill>
                <a:srgbClr val="122D47"/>
              </a:solidFill>
              <a:latin typeface="Cloud"/>
              <a:ea typeface="Cloud"/>
              <a:cs typeface="Cloud"/>
              <a:sym typeface="Clou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02332" y="396622"/>
            <a:ext cx="12492485" cy="287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4"/>
              </a:lnSpc>
            </a:pPr>
            <a:r>
              <a:rPr lang="en-US" sz="114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Challenges and Solutions:</a:t>
            </a:r>
          </a:p>
        </p:txBody>
      </p:sp>
      <p:sp>
        <p:nvSpPr>
          <p:cNvPr id="7" name="Freeform 7"/>
          <p:cNvSpPr/>
          <p:nvPr/>
        </p:nvSpPr>
        <p:spPr>
          <a:xfrm>
            <a:off x="10816954" y="6250393"/>
            <a:ext cx="1716879" cy="1716879"/>
          </a:xfrm>
          <a:custGeom>
            <a:avLst/>
            <a:gdLst/>
            <a:ahLst/>
            <a:cxnLst/>
            <a:rect l="l" t="t" r="r" b="b"/>
            <a:pathLst>
              <a:path w="1716879" h="1716879">
                <a:moveTo>
                  <a:pt x="0" y="0"/>
                </a:moveTo>
                <a:lnTo>
                  <a:pt x="1716879" y="0"/>
                </a:lnTo>
                <a:lnTo>
                  <a:pt x="1716879" y="1716879"/>
                </a:lnTo>
                <a:lnTo>
                  <a:pt x="0" y="1716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7977">
            <a:off x="7224477" y="2450904"/>
            <a:ext cx="17799397" cy="12686115"/>
          </a:xfrm>
          <a:custGeom>
            <a:avLst/>
            <a:gdLst/>
            <a:ahLst/>
            <a:cxnLst/>
            <a:rect l="l" t="t" r="r" b="b"/>
            <a:pathLst>
              <a:path w="17799397" h="12686115">
                <a:moveTo>
                  <a:pt x="0" y="0"/>
                </a:moveTo>
                <a:lnTo>
                  <a:pt x="17799397" y="0"/>
                </a:lnTo>
                <a:lnTo>
                  <a:pt x="17799397" y="12686116"/>
                </a:lnTo>
                <a:lnTo>
                  <a:pt x="0" y="12686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13827">
            <a:off x="-3285101" y="-3904076"/>
            <a:ext cx="10955314" cy="7808151"/>
          </a:xfrm>
          <a:custGeom>
            <a:avLst/>
            <a:gdLst/>
            <a:ahLst/>
            <a:cxnLst/>
            <a:rect l="l" t="t" r="r" b="b"/>
            <a:pathLst>
              <a:path w="10955314" h="7808151">
                <a:moveTo>
                  <a:pt x="0" y="0"/>
                </a:moveTo>
                <a:lnTo>
                  <a:pt x="10955314" y="0"/>
                </a:lnTo>
                <a:lnTo>
                  <a:pt x="10955314" y="7808152"/>
                </a:lnTo>
                <a:lnTo>
                  <a:pt x="0" y="78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4934765" y="669378"/>
            <a:ext cx="1716879" cy="1648204"/>
          </a:xfrm>
          <a:custGeom>
            <a:avLst/>
            <a:gdLst/>
            <a:ahLst/>
            <a:cxnLst/>
            <a:rect l="l" t="t" r="r" b="b"/>
            <a:pathLst>
              <a:path w="1716879" h="1648204">
                <a:moveTo>
                  <a:pt x="0" y="0"/>
                </a:moveTo>
                <a:lnTo>
                  <a:pt x="1716879" y="0"/>
                </a:lnTo>
                <a:lnTo>
                  <a:pt x="1716879" y="1648204"/>
                </a:lnTo>
                <a:lnTo>
                  <a:pt x="0" y="164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17238952" y="1271105"/>
            <a:ext cx="881125" cy="694905"/>
            <a:chOff x="0" y="0"/>
            <a:chExt cx="221950" cy="1750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950" cy="175043"/>
            </a:xfrm>
            <a:custGeom>
              <a:avLst/>
              <a:gdLst/>
              <a:ahLst/>
              <a:cxnLst/>
              <a:rect l="l" t="t" r="r" b="b"/>
              <a:pathLst>
                <a:path w="221950" h="175043">
                  <a:moveTo>
                    <a:pt x="87521" y="0"/>
                  </a:moveTo>
                  <a:lnTo>
                    <a:pt x="134429" y="0"/>
                  </a:lnTo>
                  <a:cubicBezTo>
                    <a:pt x="157641" y="0"/>
                    <a:pt x="179902" y="9221"/>
                    <a:pt x="196316" y="25634"/>
                  </a:cubicBezTo>
                  <a:cubicBezTo>
                    <a:pt x="212729" y="42048"/>
                    <a:pt x="221950" y="64309"/>
                    <a:pt x="221950" y="87521"/>
                  </a:cubicBezTo>
                  <a:lnTo>
                    <a:pt x="221950" y="87521"/>
                  </a:lnTo>
                  <a:cubicBezTo>
                    <a:pt x="221950" y="110733"/>
                    <a:pt x="212729" y="132995"/>
                    <a:pt x="196316" y="149408"/>
                  </a:cubicBezTo>
                  <a:cubicBezTo>
                    <a:pt x="179902" y="165822"/>
                    <a:pt x="157641" y="175043"/>
                    <a:pt x="134429" y="175043"/>
                  </a:cubicBezTo>
                  <a:lnTo>
                    <a:pt x="87521" y="175043"/>
                  </a:lnTo>
                  <a:cubicBezTo>
                    <a:pt x="64309" y="175043"/>
                    <a:pt x="42048" y="165822"/>
                    <a:pt x="25634" y="149408"/>
                  </a:cubicBezTo>
                  <a:cubicBezTo>
                    <a:pt x="9221" y="132995"/>
                    <a:pt x="0" y="110733"/>
                    <a:pt x="0" y="87521"/>
                  </a:cubicBezTo>
                  <a:lnTo>
                    <a:pt x="0" y="87521"/>
                  </a:lnTo>
                  <a:cubicBezTo>
                    <a:pt x="0" y="64309"/>
                    <a:pt x="9221" y="42048"/>
                    <a:pt x="25634" y="25634"/>
                  </a:cubicBezTo>
                  <a:cubicBezTo>
                    <a:pt x="42048" y="9221"/>
                    <a:pt x="64309" y="0"/>
                    <a:pt x="87521" y="0"/>
                  </a:cubicBezTo>
                  <a:close/>
                </a:path>
              </a:pathLst>
            </a:custGeom>
            <a:solidFill>
              <a:srgbClr val="8DC1E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221950" cy="270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9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003215"/>
            <a:ext cx="7311970" cy="5255085"/>
          </a:xfrm>
          <a:custGeom>
            <a:avLst/>
            <a:gdLst/>
            <a:ahLst/>
            <a:cxnLst/>
            <a:rect l="l" t="t" r="r" b="b"/>
            <a:pathLst>
              <a:path w="7311970" h="5255085">
                <a:moveTo>
                  <a:pt x="0" y="0"/>
                </a:moveTo>
                <a:lnTo>
                  <a:pt x="7311970" y="0"/>
                </a:lnTo>
                <a:lnTo>
                  <a:pt x="7311970" y="5255085"/>
                </a:lnTo>
                <a:lnTo>
                  <a:pt x="0" y="5255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413" r="-914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874136" y="4003215"/>
            <a:ext cx="7212904" cy="5255085"/>
          </a:xfrm>
          <a:custGeom>
            <a:avLst/>
            <a:gdLst/>
            <a:ahLst/>
            <a:cxnLst/>
            <a:rect l="l" t="t" r="r" b="b"/>
            <a:pathLst>
              <a:path w="7212904" h="5255085">
                <a:moveTo>
                  <a:pt x="0" y="0"/>
                </a:moveTo>
                <a:lnTo>
                  <a:pt x="7212904" y="0"/>
                </a:lnTo>
                <a:lnTo>
                  <a:pt x="7212904" y="5255085"/>
                </a:lnTo>
                <a:lnTo>
                  <a:pt x="0" y="5255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691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1028700" y="2666509"/>
            <a:ext cx="1464970" cy="104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endParaRPr/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English: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2332" y="53428"/>
            <a:ext cx="12492485" cy="14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4"/>
              </a:lnSpc>
            </a:pPr>
            <a:r>
              <a:rPr lang="en-US" sz="114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Game Features: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4136" y="3166636"/>
            <a:ext cx="2324161" cy="547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17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Spanish: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956" y="1551883"/>
            <a:ext cx="10335538" cy="110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endParaRPr/>
          </a:p>
          <a:p>
            <a:pPr marL="686562" lvl="1" indent="-343281" algn="l">
              <a:lnSpc>
                <a:spcPts val="4452"/>
              </a:lnSpc>
              <a:buAutoNum type="arabicPeriod"/>
            </a:pPr>
            <a:r>
              <a:rPr lang="en-US" sz="3179" b="1">
                <a:solidFill>
                  <a:srgbClr val="122D47"/>
                </a:solidFill>
                <a:latin typeface="Cloud Bold"/>
                <a:ea typeface="Cloud Bold"/>
                <a:cs typeface="Cloud Bold"/>
                <a:sym typeface="Cloud Bold"/>
              </a:rPr>
              <a:t>Supporting more than one language: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509</Words>
  <Application>Microsoft Office PowerPoint</Application>
  <PresentationFormat>מותאם אישית</PresentationFormat>
  <Paragraphs>109</Paragraphs>
  <Slides>18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6" baseType="lpstr">
      <vt:lpstr>More Sugar</vt:lpstr>
      <vt:lpstr>Arial</vt:lpstr>
      <vt:lpstr>Cloud Bold</vt:lpstr>
      <vt:lpstr>Calibri</vt:lpstr>
      <vt:lpstr>Cloud</vt:lpstr>
      <vt:lpstr>Telegraf Bold</vt:lpstr>
      <vt:lpstr>Telegraf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TravelWithUsPartB</dc:title>
  <cp:lastModifiedBy>פלג אואנונו</cp:lastModifiedBy>
  <cp:revision>2</cp:revision>
  <dcterms:created xsi:type="dcterms:W3CDTF">2006-08-16T00:00:00Z</dcterms:created>
  <dcterms:modified xsi:type="dcterms:W3CDTF">2024-09-20T07:57:11Z</dcterms:modified>
  <dc:identifier>DAGQRwaIDo0</dc:identifier>
</cp:coreProperties>
</file>